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96" autoAdjust="0"/>
  </p:normalViewPr>
  <p:slideViewPr>
    <p:cSldViewPr>
      <p:cViewPr varScale="1">
        <p:scale>
          <a:sx n="60" d="100"/>
          <a:sy n="6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C1289-4F1F-4ECE-96FD-03E26B9BD0BF}" type="datetimeFigureOut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94221-E800-4CF4-B103-9BBD892CD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0D15-04F9-47AF-9B6A-647408560B43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első az atomoknak a részecskékben való elhelyezkedésével és a részecskék egymáshoz képesti elhelyezkedésével, az utóbbi az atom mágneses momentumának orientációjával a részecskében, illetve a részecske mágneses momentumának irányával hozható összefüggésbe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4221-E800-4CF4-B103-9BBD892CD4DD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F261BA-17F9-40E5-B985-A67C366E0B18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48427-0C12-4C98-BF88-B13B7D2BC24B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019B4-BED1-4B08-BF35-39CCC400A8DE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14E088-A6FF-4185-ABD2-5B7BFBC67FB0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252BD-88C4-47E1-9456-411BE6978519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ECB26B-17EB-4AA7-A9E5-F46446C6FD5C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6447F-29C2-45E2-94BF-5A2545433F78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C838E-07AF-414B-A86B-A2684EB265FB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34AD31-3BA0-4B81-96A1-41CB929DA2B3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CACEB3-65F0-4775-825A-5E5D9C1D7C09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5C597B-211A-4C6E-81ED-316C8351F17F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ADCE24-8D85-4582-A45A-02C84EFD085E}" type="datetime1">
              <a:rPr lang="hu-HU" smtClean="0"/>
              <a:pPr/>
              <a:t>2014.05.05.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266FF4-5462-4F81-9C6E-F0B075F25D7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Kisszögű röntgen- és kisszögű neutronszórás összehasonlítása, alkalmazásuk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617640"/>
            <a:ext cx="7632848" cy="3240360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Calisto MT" pitchFamily="18" charset="0"/>
              </a:rPr>
              <a:t>Kalmár Dániel</a:t>
            </a:r>
          </a:p>
          <a:p>
            <a:pPr algn="ctr"/>
            <a:r>
              <a:rPr lang="hu-HU" sz="2400" dirty="0" smtClean="0">
                <a:latin typeface="Calisto MT" pitchFamily="18" charset="0"/>
              </a:rPr>
              <a:t>DP51IG</a:t>
            </a:r>
          </a:p>
          <a:p>
            <a:pPr algn="ctr"/>
            <a:endParaRPr lang="hu-HU" sz="3600" dirty="0" smtClean="0"/>
          </a:p>
          <a:p>
            <a:pPr algn="l"/>
            <a:endParaRPr lang="hu-HU" dirty="0" smtClean="0"/>
          </a:p>
          <a:p>
            <a:pPr algn="l"/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</a:rPr>
              <a:t>Budapesti Műszaki- és Gazdaságtudományi Egyetem</a:t>
            </a:r>
          </a:p>
          <a:p>
            <a:pPr algn="l"/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</a:rPr>
              <a:t>Fizikai Kémiai és Anyagtudományi Tanszék</a:t>
            </a:r>
          </a:p>
          <a:p>
            <a:pPr algn="l"/>
            <a:r>
              <a:rPr lang="hu-HU" sz="1800" dirty="0" smtClean="0">
                <a:solidFill>
                  <a:schemeClr val="bg1">
                    <a:lumMod val="85000"/>
                  </a:schemeClr>
                </a:solidFill>
              </a:rPr>
              <a:t>2014.05.06.</a:t>
            </a:r>
          </a:p>
        </p:txBody>
      </p:sp>
      <p:pic>
        <p:nvPicPr>
          <p:cNvPr id="4" name="Picture 2" descr="http://eszk.org/cms/images/BMEkics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0"/>
            <a:ext cx="2786050" cy="895333"/>
          </a:xfrm>
          <a:prstGeom prst="rect">
            <a:avLst/>
          </a:prstGeom>
          <a:solidFill>
            <a:schemeClr val="accent3"/>
          </a:solidFill>
          <a:effectLst>
            <a:outerShdw blurRad="50800" dist="508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Széleskörűen alkalmazott eljárások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Szinte bármilyen anyag -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szemikristályos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amorf is - vizsgálhatók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Roncsolásmentes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Merőben eltérő tulajdonságok vizsgálhatók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Egymást kiegészítő eljárások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Összefoglalás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FF4-5462-4F81-9C6E-F0B075F25D72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Köszönöm a figyelmet!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Bevezetés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Összehasonlítás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Alkalmazás</a:t>
            </a:r>
          </a:p>
          <a:p>
            <a:pPr lvl="1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Biomolekulák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Fémek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Polimerek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Összefoglalás</a:t>
            </a:r>
          </a:p>
          <a:p>
            <a:pPr lvl="1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Vázlat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FF4-5462-4F81-9C6E-F0B075F25D72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SAXS és a SANS is széleskörűen alkalmazott eljárás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1-100 nm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5°-nál kisebb szögben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Energia transzfer nélküli szóródás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Hosszútávú rendezettség nélküli anyagok vizsgálata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Szóró objektum mérete ↔ szóródás szöge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Bevezetés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581128"/>
            <a:ext cx="2540590" cy="1152128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FF4-5462-4F81-9C6E-F0B075F25D72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Közös előny: roncsolásmentesség</a:t>
            </a: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     hátrány: korlátozott mintavastagság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Többszörös szórás miatt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Szóródás az inhomogenitásokon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neutron- vagy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röntgenszóráshossz-sűrűség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különbség</a:t>
            </a:r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Összehasonlítás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2"/>
            <a:ext cx="4536503" cy="28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FF4-5462-4F81-9C6E-F0B075F25D72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25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50424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SANS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SAXS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5042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Szóró objektum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atommag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elektronfelhő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5042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Áthatolóképesség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nagyobb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kisebb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5042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Vizsgálható mérettartomány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nagyobb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kisebb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5042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Szóráshossz rendszámfüggése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ugrásszerű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egyenletes</a:t>
                      </a:r>
                      <a:endParaRPr lang="hu-H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Összehasonlítás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FF4-5462-4F81-9C6E-F0B075F25D72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Merőben eltérő tulajdonságok vizsgálhatók - egymást kiegészítő eljárások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Neutronszórással: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objektum alakja, orientációja, mérete, méreteloszlása,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összfelülete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a szóró részecskék közötti korreláció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Röntgenszórással: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kristályszerkezetéről, kristálysíkok térbeli elhelyezkedésről, egymástól való távolságáról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biológiai rendszerek, oldatok, polimerek, gélek, pórusos rendszerek, mikroszkopikus szűrők, fémek, ötvözetek, kerámiák, üvegek</a:t>
            </a:r>
          </a:p>
          <a:p>
            <a:pPr lvl="1"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Alkalmazás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FF4-5462-4F81-9C6E-F0B075F25D72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Roncsolás mentes vizsgálatok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Enzimek, fehérjék, aminosavak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Keményítő szerkezete: hierarchikus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szerkezet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Lamellák (10nm) – SAXS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Gyűrűk (120- 240 nm) – SANX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Nedvesség hatására</a:t>
            </a:r>
          </a:p>
          <a:p>
            <a:pPr lvl="1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bekövetkező szerkezet-</a:t>
            </a:r>
          </a:p>
          <a:p>
            <a:pPr lvl="1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változás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Alkalmazás 1 -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Biomolekulák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73016"/>
            <a:ext cx="483071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FF4-5462-4F81-9C6E-F0B075F25D72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Delokalizált elektronrendszer → SANS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Volfram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Kálium adalék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 gömbök</a:t>
            </a:r>
          </a:p>
          <a:p>
            <a:pPr lvl="1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Gyártás során a gömbök viselkedésének, szerkezetének vizsgálata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Mágneses folyadék</a:t>
            </a:r>
          </a:p>
          <a:p>
            <a:pPr lvl="1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scattering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scattering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Alkalmazás 2 - Fémek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05064"/>
            <a:ext cx="26955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FF4-5462-4F81-9C6E-F0B075F25D72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PEG kristályszerkezetének vizsgálata - SAXS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PEG szerkezete oldatban - SANS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Kompozitok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vizsgálata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Alkalmazás 3 - Polimerek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36912"/>
            <a:ext cx="4426287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6FF4-5462-4F81-9C6E-F0B075F25D72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206</TotalTime>
  <Words>310</Words>
  <Application>Microsoft Office PowerPoint</Application>
  <PresentationFormat>Diavetítés a képernyőre (4:3 oldalarány)</PresentationFormat>
  <Paragraphs>92</Paragraphs>
  <Slides>11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Sétatér</vt:lpstr>
      <vt:lpstr>Kisszögű röntgen- és kisszögű neutronszórás összehasonlítása, alkalmazásuk</vt:lpstr>
      <vt:lpstr>Vázlat</vt:lpstr>
      <vt:lpstr>Bevezetés</vt:lpstr>
      <vt:lpstr>Összehasonlítás</vt:lpstr>
      <vt:lpstr>Összehasonlítás</vt:lpstr>
      <vt:lpstr>Alkalmazás</vt:lpstr>
      <vt:lpstr>Alkalmazás 1 - Biomolekulák</vt:lpstr>
      <vt:lpstr>Alkalmazás 2 - Fémek</vt:lpstr>
      <vt:lpstr>Alkalmazás 3 - Polimerek</vt:lpstr>
      <vt:lpstr>Összefoglalás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Kisszögű röntgen- és kisszögű neutronszórás összehasonlítása, alkalmazásuk</dc:title>
  <dc:creator>Huukk</dc:creator>
  <cp:lastModifiedBy>Huukk</cp:lastModifiedBy>
  <cp:revision>20</cp:revision>
  <dcterms:created xsi:type="dcterms:W3CDTF">2014-05-03T14:29:35Z</dcterms:created>
  <dcterms:modified xsi:type="dcterms:W3CDTF">2014-05-05T21:19:03Z</dcterms:modified>
</cp:coreProperties>
</file>