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17046b125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17046b12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17046b12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17046b12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17046b125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17046b125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17046b125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17046b125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17046b125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17046b12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17046b125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17046b12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17046b12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17046b12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17046b12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17046b12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17046b125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17046b125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17046b12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17046b12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17046b12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17046b12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17046b125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17046b125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17046b125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17046b125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17046b125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17046b12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17046b125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17046b125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Lakkáz enzim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727650" y="1411950"/>
            <a:ext cx="7688700" cy="32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b="1"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Biopépesítés:</a:t>
            </a:r>
            <a:endParaRPr b="1"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faanyag aprítása forgáccsá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fertőtlenítés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beoltás lakkáz termelő mikrobával, majd inkubálás pár hétig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lehet ötvözni pépesítéssel a nagyobb hatékonyság érdekében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b="1"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Előnyei:</a:t>
            </a:r>
            <a:endParaRPr b="1"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 specifikusság a lignin fenolos komponenseihez, cellulózt nem károsítja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környezetterhelés csökkentése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vegyszer spórólás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2"/>
          <p:cNvSpPr txBox="1"/>
          <p:nvPr>
            <p:ph type="title"/>
          </p:nvPr>
        </p:nvSpPr>
        <p:spPr>
          <a:xfrm>
            <a:off x="824025" y="585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Lakkáz a cellulóz- és papíriparban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667500" y="612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Lakkáz enzim az élelmiszeriparban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727650" y="1520200"/>
            <a:ext cx="76887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h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segédanyagként használják élelmiszer előállítási lépések közben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két fő felhasználási területe van: gyümölcslevek előállítása, sűtőiparban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energiatakarékossága és könnyű biológiai bomlása miatt a környezetbarát és fenntartható eljárásokban egyre többet használják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727650" y="599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Gyümölcslevek stabilizálása lakkáz enzimmel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727650" y="1525000"/>
            <a:ext cx="76887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h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természetben előforduló gyümölcslevekben fenolok találhatóak amik rontják a gyümölcslevek ízét és színét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h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lakkázok oxidálják a fenolokat így meggátolják a gyümölcslevek szín és íz romlását, valamint stabilizálják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h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enzimet hozzá adják a kezelni kivánt gyümölcsléhez és miután reakció lefutott stabilizálódott a gyümölcslé, utána egy membránszűréssel elválasztják az enzim-szubsztrát komplexet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729450" y="574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lakkáz enzim sütőipari alkalmazása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727650" y="1549050"/>
            <a:ext cx="7688700" cy="30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h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kenyerek és tészták minőség javítására szolgálnak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h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lakkáz oxidáló hatású a tészta és kenyér különböző alkotó elemeire így javítja a kész termék glutén szerkezetét, valamint térfogat és stabilitás növelő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h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lakkáz kezelése után a sült termékek sokkal lágyabbak lesznek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729450" y="623900"/>
            <a:ext cx="78768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Lakkáz enzim felhasználása a bioremediációban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729450" y="1375725"/>
            <a:ext cx="7688700" cy="33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Sok szennyvíz tartalmaz káros fenolos vegyületeket, amelyek mérgezők az emlősökre és a halakra, és magas a színtartalma. Ezeket a szennyvizeket a festő- és textilipar, a papír- és cellulóz feldolgozás, a petrolkémiai feldolgozás és a szénfeldolgozás állíthatja elő.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lakkáz és a peroxidáz egyaránt oxidálja a fenolokat, reaktív gyököket képezve, amelyek spontán polimerizálódva oldhatatlan komplexeket képeznek, ezeket a komplexeket fizikai módszerekkel, például kicsapással, szűréssel vagy centrifugálással távolíthatjuk el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727650" y="599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Konkrét alkalmazásai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727650" y="1548575"/>
            <a:ext cx="7688700" cy="29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Papírgyártás során keletkező klórós szennyvíz kezelésére, mangán-peroxidázzal együtt a káros klór-fenol (99%), a pentaklór-fenol (99%), a 2,3,4,6-tetraklór-fenol (99%), a 3,4-diklór-fenol (98%) és a 4-klór-fenolt (77%) eltávolítása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Hátránya, hogy ilyen toxikus közegben nehezen szaporodik el bármilyen mikróba, így enzimkészítményeket kell használni, amik viszont drágák.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Festék és nyomdaipari szennyvíz kezelése, a fehér rothasztó gombák és ezek enzimjei in vitro képesek eltávolítani a színt és méregteleníteni az ipari festékeket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lakkáz, a mangán-peroxidáz, a lignin-peroxidáz és az aril-alkohol-oxidáz aktivitás észlelhető, de csak a lakkáz aktivitás korrelál a szín eltávolítással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727650" y="636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Konkrét alkalmazásai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727650" y="1601025"/>
            <a:ext cx="7688700" cy="29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h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Olivaolaj gyártás szennyvize, nagy szerves terhelése van (lipidekből, pektinből, poliszacharidokból és polifenolokból áll), nagy koncentrációjú fenolos vegyületek, intenzív sötétbarna színű és savas pH-értékű.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h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Nehézolaj szennyezés csökkentése: Az árapály zónákban a nehéz olajszennyezés világméretű környezeti problémává vált. A nehézolaj-szennyező anyagok bioremediációját az árapály-zónákban immobilizált lakkáztermelő baktériumokkal (lakkáz enzim génjét Bacillus subtilis-be ültették) és a partvidékre épített árapályos kísérleti medencék segítségével csökkentették.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4294967295" type="body"/>
          </p:nvPr>
        </p:nvSpPr>
        <p:spPr>
          <a:xfrm>
            <a:off x="727650" y="1311100"/>
            <a:ext cx="7688700" cy="3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Toxicodendron vernicifluum (Lakkszömörce) (korábban Rhus venicifera) japán fa lakkjában fedezték fel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Később bebizonyosodott, hogy a lakkáz enzimek széles körben elterjedtek a természetben. 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1371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h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gombákban, növényekben, baktériumokban és rovarokban	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650" y="1896000"/>
            <a:ext cx="20193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395" y="1789850"/>
            <a:ext cx="1830080" cy="18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type="title"/>
          </p:nvPr>
        </p:nvSpPr>
        <p:spPr>
          <a:xfrm>
            <a:off x="727800" y="5454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Eredete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7650" y="590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Általánosan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1344700"/>
            <a:ext cx="7688700" cy="33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réztartalmú polifenol-oxidázok, az ún. ’multicopper’ oxidázok közé tartozik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négy réziont tartalmaz mint katalitikus hely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fontos szerepet játszanak az oxigén biológiai aktiválásában, különböző szubsztrátok (mind az aromás, mind a nem aromás vegyületek) széleskörű oxidációjában is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prokariótákból, gombákból (elsősorban bazídiumos gombákból) és magasabbrendű növényekből írták le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extracelluláris enzimek, monomer vagy dimer szerkezet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601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Mit csinál?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1462575"/>
            <a:ext cx="7688700" cy="3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lignin bioszintézisben lehet igen fontos szerepe a magasabbrendű növényekben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00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gombákban a lignin lebontásában, melanizációban, patogénekkel szembeni védelemben és a bioremediációban vesz részt.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00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prokariótákban morfogenezis, pigmentáció, depolimerizáció, szén-körforgás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00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fehér rothatást okozó gombákban képes lebontani a teljes fa komponenseket(cellulóz, hemicellulóz, lignin)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7650" y="590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Mit csinál?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559500" y="1364900"/>
            <a:ext cx="4012500" cy="34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h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katalitikus helyét a négy réz atomból álló klaszter adja             katalizált redox-folyamat (A)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h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reakció során a megfelelő szubsztrátmolekula oxidációjával reaktív gyökök képződnek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h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 oxigénmolekula redukálódik két vízmolekulára, és négy szubsztrátmolekula oxidációjával négy gyök keletkezik (B)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h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reaktív köztitermékek ezután dimereket, oligomereket és polimereket képezhetnek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000" y="768325"/>
            <a:ext cx="3650150" cy="409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7"/>
          <p:cNvCxnSpPr/>
          <p:nvPr/>
        </p:nvCxnSpPr>
        <p:spPr>
          <a:xfrm>
            <a:off x="2025800" y="1910875"/>
            <a:ext cx="60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7650" y="579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Mit csinál?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727650" y="1546400"/>
            <a:ext cx="7688700" cy="3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Gyakran azonban a kérdéses szubsztrátokat nem lehet közvetlenül oxidálni a lakkázokkal, vagy azért, mert túl nagyok ahhoz, hogy behatolhassanak az enzim aktív helyébe, vagy mert különösen nagy a redoxpotenciáljuk. Ezt a korlátot úgy lehet leküzdeni, hogy úgynevezett „kémiai mediátorokat” adunk hozzá, amelyek a lakkáz közbenső szubsztrátjaiként működnek, és oxidált gyökös formái képesek kölcsönhatásba lépni a terjedelmes vagy magas redox potenciállal rendelkező szubsztráttokkal.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7650" y="612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Felhasználása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9450" y="1333500"/>
            <a:ext cx="7688700" cy="3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h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fenolszármazékok szelektív eltávolítására, mind az élelmiszeripar és ipari szennyvizek esetén is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h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cellulóz- és papíriparban  a fásszálak delignifikálásához, különösen a fehérítési folyamat során jelentősek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h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önmagában vagy redox-mediátorokkal együtt számos veszélyes vegyületet tud oxidálni, ideértve a fenolokat, a halogénezett fenolokat, aromás aminokat, a nitrocsoporttal helyettesített vegyületeket, például a trinitrotoluolt, a hidroxi-indolokat, a foszfororganikus vegyületeket, a policiklusos vegyületeket. aromás szénhidrogének, klórozott hidroxi-bifenilek, biszfenol A és nonilfenol, hidroxi-fenil-karbamidok, policiklusos aromás szénhidrogének, peszticidek és inszekticidek.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727650" y="590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Lakkáz a cellulóz- és papíriparban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727650" y="1467975"/>
            <a:ext cx="76887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h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fában található  rost komponensek szétválasztása (amit lignin “ragaszt össze”)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h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szálaknak a szétválasztására az iparban kétféle módszer volt ismeretes: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809999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rabicPeriod"/>
            </a:pPr>
            <a:r>
              <a:rPr lang="h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kémiai pépesítés, amely során nagy nyomás alatt vegyszerekkel kezelik a rostokat, végeredményként pedig erős barna pép keletkezik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809999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rabicPeriod"/>
            </a:pPr>
            <a:r>
              <a:rPr lang="h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rostok fizikai szétszakítása, ekkor a faanyagot csiszoló felületen őrlik (ennél az eljárásnál a hozam nagy, mert a lignint nem távolítják el a péptől)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727650" y="601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Lakkáz a cellulóz- és papíriparban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727650" y="1563350"/>
            <a:ext cx="7688700" cy="3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mechanikai pépesítésnek nagy az energia igénye, és az ebből a pépből készült papír idővel megsárgul és törékennyé válik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pépesítés és a fehérítés lakkázokkal(</a:t>
            </a: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delignifikáció)</a:t>
            </a:r>
            <a:endParaRPr b="1"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régebben klórvegyületek: jeletősen terhelték a környezetet, illetve rengeteg víz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h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De: Az enzimek előállítási költségei rendkívül magasak, stabilitásuk kedvezőtlen pH-n és hőmérsékleten nagyon kicsi, illetve a mediátorai rendkívül drágák.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