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62" r:id="rId5"/>
    <p:sldId id="260" r:id="rId6"/>
    <p:sldId id="261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63" r:id="rId17"/>
    <p:sldId id="264" r:id="rId18"/>
    <p:sldId id="265" r:id="rId19"/>
    <p:sldId id="275" r:id="rId20"/>
    <p:sldId id="276" r:id="rId21"/>
    <p:sldId id="277" r:id="rId22"/>
    <p:sldId id="278" r:id="rId23"/>
    <p:sldId id="279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162F17-6E8F-BA21-6B21-C2E6DD0E35E5}" v="6942" dt="2020-11-05T22:15:42.629"/>
    <p1510:client id="{6C420250-1EDC-F378-D56C-64223FB6E94B}" v="16" dt="2020-11-05T18:06:09.154"/>
    <p1510:client id="{6FDC2E90-3E9B-5A37-6122-74414E2EE904}" v="332" dt="2020-11-05T19:26:51.393"/>
    <p1510:client id="{8803C756-82D9-6AC3-24DC-BE4648A2742C}" v="430" dt="2020-11-05T18:57:13.204"/>
    <p1510:client id="{A91F4112-2410-C9FB-5E6C-C1455E4BC56B}" v="21" dt="2020-11-05T21:32:00.442"/>
    <p1510:client id="{ACD5F2CB-D66A-3CA4-3178-DC4AD7BBE330}" v="45" dt="2020-11-05T19:32:15.216"/>
    <p1510:client id="{B7F7D12A-75DB-8991-8841-61ADD5415C69}" v="229" dt="2020-11-05T21:30:07.619"/>
    <p1510:client id="{F2536DC6-9D1A-890F-1800-563D1364E21F}" v="60" dt="2020-11-05T22:21:50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ndégfelhasználó" userId="S::urn:spo:anon#cbd85851cebbd7d086c27cb18d30cbea4fefff7d50e60fc7bb45f576f2c96c5f::" providerId="AD" clId="Web-{6C420250-1EDC-F378-D56C-64223FB6E94B}"/>
    <pc:docChg chg="modSld modMainMaster">
      <pc:chgData name="Vendégfelhasználó" userId="S::urn:spo:anon#cbd85851cebbd7d086c27cb18d30cbea4fefff7d50e60fc7bb45f576f2c96c5f::" providerId="AD" clId="Web-{6C420250-1EDC-F378-D56C-64223FB6E94B}" dt="2020-11-05T18:06:09.154" v="14"/>
      <pc:docMkLst>
        <pc:docMk/>
      </pc:docMkLst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654890293" sldId="256"/>
        </pc:sldMkLst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1848825962" sldId="257"/>
        </pc:sldMkLst>
      </pc:sldChg>
      <pc:sldChg chg="modSp mod">
        <pc:chgData name="Vendégfelhasználó" userId="S::urn:spo:anon#cbd85851cebbd7d086c27cb18d30cbea4fefff7d50e60fc7bb45f576f2c96c5f::" providerId="AD" clId="Web-{6C420250-1EDC-F378-D56C-64223FB6E94B}" dt="2020-11-05T18:05:59.732" v="7" actId="20577"/>
        <pc:sldMkLst>
          <pc:docMk/>
          <pc:sldMk cId="3204546619" sldId="258"/>
        </pc:sldMkLst>
        <pc:spChg chg="mod">
          <ac:chgData name="Vendégfelhasználó" userId="S::urn:spo:anon#cbd85851cebbd7d086c27cb18d30cbea4fefff7d50e60fc7bb45f576f2c96c5f::" providerId="AD" clId="Web-{6C420250-1EDC-F378-D56C-64223FB6E94B}" dt="2020-11-05T18:05:59.732" v="7" actId="20577"/>
          <ac:spMkLst>
            <pc:docMk/>
            <pc:sldMk cId="3204546619" sldId="258"/>
            <ac:spMk id="2" creationId="{BB0CAB36-1AF0-418A-BFB5-638417AE89D4}"/>
          </ac:spMkLst>
        </pc:spChg>
        <pc:spChg chg="mod">
          <ac:chgData name="Vendégfelhasználó" userId="S::urn:spo:anon#cbd85851cebbd7d086c27cb18d30cbea4fefff7d50e60fc7bb45f576f2c96c5f::" providerId="AD" clId="Web-{6C420250-1EDC-F378-D56C-64223FB6E94B}" dt="2020-11-05T18:05:57.029" v="5" actId="20577"/>
          <ac:spMkLst>
            <pc:docMk/>
            <pc:sldMk cId="3204546619" sldId="258"/>
            <ac:spMk id="4" creationId="{0F2410F9-66E0-41FD-9CB1-7ACE359C98E7}"/>
          </ac:spMkLst>
        </pc:spChg>
      </pc:sldChg>
      <pc:sldChg chg="modSp mod">
        <pc:chgData name="Vendégfelhasználó" userId="S::urn:spo:anon#cbd85851cebbd7d086c27cb18d30cbea4fefff7d50e60fc7bb45f576f2c96c5f::" providerId="AD" clId="Web-{6C420250-1EDC-F378-D56C-64223FB6E94B}" dt="2020-11-05T18:06:09.154" v="14"/>
        <pc:sldMkLst>
          <pc:docMk/>
          <pc:sldMk cId="2801902456" sldId="259"/>
        </pc:sldMkLst>
        <pc:spChg chg="mod">
          <ac:chgData name="Vendégfelhasználó" userId="S::urn:spo:anon#cbd85851cebbd7d086c27cb18d30cbea4fefff7d50e60fc7bb45f576f2c96c5f::" providerId="AD" clId="Web-{6C420250-1EDC-F378-D56C-64223FB6E94B}" dt="2020-11-05T18:06:09.107" v="10"/>
          <ac:spMkLst>
            <pc:docMk/>
            <pc:sldMk cId="2801902456" sldId="259"/>
            <ac:spMk id="2" creationId="{266E8D5F-F40C-4731-A781-FAF398109360}"/>
          </ac:spMkLst>
        </pc:spChg>
        <pc:spChg chg="mod">
          <ac:chgData name="Vendégfelhasználó" userId="S::urn:spo:anon#cbd85851cebbd7d086c27cb18d30cbea4fefff7d50e60fc7bb45f576f2c96c5f::" providerId="AD" clId="Web-{6C420250-1EDC-F378-D56C-64223FB6E94B}" dt="2020-11-05T18:06:09.138" v="12"/>
          <ac:spMkLst>
            <pc:docMk/>
            <pc:sldMk cId="2801902456" sldId="259"/>
            <ac:spMk id="3" creationId="{EAA57390-77E2-4809-BCE0-66EBD9B98642}"/>
          </ac:spMkLst>
        </pc:spChg>
        <pc:spChg chg="mod">
          <ac:chgData name="Vendégfelhasználó" userId="S::urn:spo:anon#cbd85851cebbd7d086c27cb18d30cbea4fefff7d50e60fc7bb45f576f2c96c5f::" providerId="AD" clId="Web-{6C420250-1EDC-F378-D56C-64223FB6E94B}" dt="2020-11-05T18:06:09.123" v="11"/>
          <ac:spMkLst>
            <pc:docMk/>
            <pc:sldMk cId="2801902456" sldId="259"/>
            <ac:spMk id="10" creationId="{8437C3CF-851D-4E01-889A-6EE0E28DC8A2}"/>
          </ac:spMkLst>
        </pc:spChg>
        <pc:spChg chg="mod">
          <ac:chgData name="Vendégfelhasználó" userId="S::urn:spo:anon#cbd85851cebbd7d086c27cb18d30cbea4fefff7d50e60fc7bb45f576f2c96c5f::" providerId="AD" clId="Web-{6C420250-1EDC-F378-D56C-64223FB6E94B}" dt="2020-11-05T18:06:09.138" v="13"/>
          <ac:spMkLst>
            <pc:docMk/>
            <pc:sldMk cId="2801902456" sldId="259"/>
            <ac:spMk id="12" creationId="{4B38B10E-EC6C-4D3C-85DE-0637BF4B21CE}"/>
          </ac:spMkLst>
        </pc:spChg>
        <pc:spChg chg="mod">
          <ac:chgData name="Vendégfelhasználó" userId="S::urn:spo:anon#cbd85851cebbd7d086c27cb18d30cbea4fefff7d50e60fc7bb45f576f2c96c5f::" providerId="AD" clId="Web-{6C420250-1EDC-F378-D56C-64223FB6E94B}" dt="2020-11-05T18:06:09.154" v="14"/>
          <ac:spMkLst>
            <pc:docMk/>
            <pc:sldMk cId="2801902456" sldId="259"/>
            <ac:spMk id="14" creationId="{917EF0A5-56CD-4A3D-8855-3854D92F4EF3}"/>
          </ac:spMkLst>
        </pc:spChg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3367818918" sldId="260"/>
        </pc:sldMkLst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1879620723" sldId="261"/>
        </pc:sldMkLst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1317098220" sldId="262"/>
        </pc:sldMkLst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3947508367" sldId="263"/>
        </pc:sldMkLst>
      </pc:sldChg>
      <pc:sldChg chg="mod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1118506351" sldId="264"/>
        </pc:sldMkLst>
      </pc:sldChg>
      <pc:sldChg chg="mod setBg">
        <pc:chgData name="Vendégfelhasználó" userId="S::urn:spo:anon#cbd85851cebbd7d086c27cb18d30cbea4fefff7d50e60fc7bb45f576f2c96c5f::" providerId="AD" clId="Web-{6C420250-1EDC-F378-D56C-64223FB6E94B}" dt="2020-11-05T18:05:31.700" v="2"/>
        <pc:sldMkLst>
          <pc:docMk/>
          <pc:sldMk cId="3829175101" sldId="265"/>
        </pc:sldMkLst>
      </pc:sldChg>
      <pc:sldMasterChg chg="mod setBg modSldLayout">
        <pc:chgData name="Vendégfelhasználó" userId="S::urn:spo:anon#cbd85851cebbd7d086c27cb18d30cbea4fefff7d50e60fc7bb45f576f2c96c5f::" providerId="AD" clId="Web-{6C420250-1EDC-F378-D56C-64223FB6E94B}" dt="2020-11-05T18:05:31.700" v="2"/>
        <pc:sldMasterMkLst>
          <pc:docMk/>
          <pc:sldMasterMk cId="3003931012" sldId="2147483648"/>
        </pc:sldMasterMkLst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931786020" sldId="2147483649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4269888042" sldId="2147483650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2869377634" sldId="2147483651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2347701981" sldId="2147483652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1712510831" sldId="2147483653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1166617" sldId="2147483654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2487895010" sldId="2147483655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2458479717" sldId="2147483656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564635737" sldId="2147483657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3777919951" sldId="2147483658"/>
          </pc:sldLayoutMkLst>
        </pc:sldLayoutChg>
        <pc:sldLayoutChg chg="mod">
          <pc:chgData name="Vendégfelhasználó" userId="S::urn:spo:anon#cbd85851cebbd7d086c27cb18d30cbea4fefff7d50e60fc7bb45f576f2c96c5f::" providerId="AD" clId="Web-{6C420250-1EDC-F378-D56C-64223FB6E94B}" dt="2020-11-05T18:05:31.700" v="2"/>
          <pc:sldLayoutMkLst>
            <pc:docMk/>
            <pc:sldMasterMk cId="3003931012" sldId="2147483648"/>
            <pc:sldLayoutMk cId="324239277" sldId="2147483659"/>
          </pc:sldLayoutMkLst>
        </pc:sldLayoutChg>
      </pc:sldMasterChg>
    </pc:docChg>
  </pc:docChgLst>
  <pc:docChgLst>
    <pc:chgData name="Vig Márk" userId="S::mark.vig@edu.bme.hu::a8bf3942-f7fc-4b0c-b1b7-5c6cb46143a0" providerId="AD" clId="Web-{ACD5F2CB-D66A-3CA4-3178-DC4AD7BBE330}"/>
    <pc:docChg chg="delSld modSld">
      <pc:chgData name="Vig Márk" userId="S::mark.vig@edu.bme.hu::a8bf3942-f7fc-4b0c-b1b7-5c6cb46143a0" providerId="AD" clId="Web-{ACD5F2CB-D66A-3CA4-3178-DC4AD7BBE330}" dt="2020-11-05T19:32:15.216" v="44" actId="20577"/>
      <pc:docMkLst>
        <pc:docMk/>
      </pc:docMkLst>
      <pc:sldChg chg="del">
        <pc:chgData name="Vig Márk" userId="S::mark.vig@edu.bme.hu::a8bf3942-f7fc-4b0c-b1b7-5c6cb46143a0" providerId="AD" clId="Web-{ACD5F2CB-D66A-3CA4-3178-DC4AD7BBE330}" dt="2020-11-05T19:25:57.174" v="0"/>
        <pc:sldMkLst>
          <pc:docMk/>
          <pc:sldMk cId="2801902456" sldId="259"/>
        </pc:sldMkLst>
      </pc:sldChg>
      <pc:sldChg chg="modSp">
        <pc:chgData name="Vig Márk" userId="S::mark.vig@edu.bme.hu::a8bf3942-f7fc-4b0c-b1b7-5c6cb46143a0" providerId="AD" clId="Web-{ACD5F2CB-D66A-3CA4-3178-DC4AD7BBE330}" dt="2020-11-05T19:32:15.216" v="43" actId="20577"/>
        <pc:sldMkLst>
          <pc:docMk/>
          <pc:sldMk cId="3545235934" sldId="278"/>
        </pc:sldMkLst>
        <pc:spChg chg="mod">
          <ac:chgData name="Vig Márk" userId="S::mark.vig@edu.bme.hu::a8bf3942-f7fc-4b0c-b1b7-5c6cb46143a0" providerId="AD" clId="Web-{ACD5F2CB-D66A-3CA4-3178-DC4AD7BBE330}" dt="2020-11-05T19:32:15.216" v="43" actId="20577"/>
          <ac:spMkLst>
            <pc:docMk/>
            <pc:sldMk cId="3545235934" sldId="278"/>
            <ac:spMk id="3" creationId="{29F4B360-6486-4C59-A838-2017B859C834}"/>
          </ac:spMkLst>
        </pc:spChg>
      </pc:sldChg>
    </pc:docChg>
  </pc:docChgLst>
  <pc:docChgLst>
    <pc:chgData name="Guest User" userId="S::urn:spo:anon#cbd85851cebbd7d086c27cb18d30cbea4fefff7d50e60fc7bb45f576f2c96c5f::" providerId="AD" clId="Web-{B7F7D12A-75DB-8991-8841-61ADD5415C69}"/>
    <pc:docChg chg="modSld">
      <pc:chgData name="Guest User" userId="S::urn:spo:anon#cbd85851cebbd7d086c27cb18d30cbea4fefff7d50e60fc7bb45f576f2c96c5f::" providerId="AD" clId="Web-{B7F7D12A-75DB-8991-8841-61ADD5415C69}" dt="2020-11-05T21:30:06.431" v="227" actId="20577"/>
      <pc:docMkLst>
        <pc:docMk/>
      </pc:docMkLst>
      <pc:sldChg chg="modSp">
        <pc:chgData name="Guest User" userId="S::urn:spo:anon#cbd85851cebbd7d086c27cb18d30cbea4fefff7d50e60fc7bb45f576f2c96c5f::" providerId="AD" clId="Web-{B7F7D12A-75DB-8991-8841-61ADD5415C69}" dt="2020-11-05T21:30:06.431" v="226" actId="20577"/>
        <pc:sldMkLst>
          <pc:docMk/>
          <pc:sldMk cId="3545235934" sldId="278"/>
        </pc:sldMkLst>
        <pc:spChg chg="mod">
          <ac:chgData name="Guest User" userId="S::urn:spo:anon#cbd85851cebbd7d086c27cb18d30cbea4fefff7d50e60fc7bb45f576f2c96c5f::" providerId="AD" clId="Web-{B7F7D12A-75DB-8991-8841-61ADD5415C69}" dt="2020-11-05T21:30:06.431" v="226" actId="20577"/>
          <ac:spMkLst>
            <pc:docMk/>
            <pc:sldMk cId="3545235934" sldId="278"/>
            <ac:spMk id="3" creationId="{29F4B360-6486-4C59-A838-2017B859C834}"/>
          </ac:spMkLst>
        </pc:spChg>
      </pc:sldChg>
    </pc:docChg>
  </pc:docChgLst>
  <pc:docChgLst>
    <pc:chgData name="Vendégfelhasználó" userId="S::urn:spo:anon#dc9af341d901aa3564d45c8057f49eaa5547277aa808bdaeac194d7876b4e57a::" providerId="AD" clId="Web-{3E162F17-6E8F-BA21-6B21-C2E6DD0E35E5}"/>
    <pc:docChg chg="addSld modSld sldOrd">
      <pc:chgData name="Vendégfelhasználó" userId="S::urn:spo:anon#dc9af341d901aa3564d45c8057f49eaa5547277aa808bdaeac194d7876b4e57a::" providerId="AD" clId="Web-{3E162F17-6E8F-BA21-6B21-C2E6DD0E35E5}" dt="2020-11-05T22:15:42.629" v="6928"/>
      <pc:docMkLst>
        <pc:docMk/>
      </pc:docMkLst>
      <pc:sldChg chg="delSp modSp new mod modClrScheme chgLayout">
        <pc:chgData name="Vendégfelhasználó" userId="S::urn:spo:anon#dc9af341d901aa3564d45c8057f49eaa5547277aa808bdaeac194d7876b4e57a::" providerId="AD" clId="Web-{3E162F17-6E8F-BA21-6B21-C2E6DD0E35E5}" dt="2020-11-05T20:48:36.675" v="64" actId="20577"/>
        <pc:sldMkLst>
          <pc:docMk/>
          <pc:sldMk cId="1980690530" sldId="280"/>
        </pc:sldMkLst>
        <pc:spChg chg="mod ord">
          <ac:chgData name="Vendégfelhasználó" userId="S::urn:spo:anon#dc9af341d901aa3564d45c8057f49eaa5547277aa808bdaeac194d7876b4e57a::" providerId="AD" clId="Web-{3E162F17-6E8F-BA21-6B21-C2E6DD0E35E5}" dt="2020-11-05T20:48:25.784" v="37" actId="20577"/>
          <ac:spMkLst>
            <pc:docMk/>
            <pc:sldMk cId="1980690530" sldId="280"/>
            <ac:spMk id="2" creationId="{2E4DA468-792B-4A68-A51C-ED6EEC0D2E7D}"/>
          </ac:spMkLst>
        </pc:spChg>
        <pc:spChg chg="mod ord">
          <ac:chgData name="Vendégfelhasználó" userId="S::urn:spo:anon#dc9af341d901aa3564d45c8057f49eaa5547277aa808bdaeac194d7876b4e57a::" providerId="AD" clId="Web-{3E162F17-6E8F-BA21-6B21-C2E6DD0E35E5}" dt="2020-11-05T20:48:36.675" v="64" actId="20577"/>
          <ac:spMkLst>
            <pc:docMk/>
            <pc:sldMk cId="1980690530" sldId="280"/>
            <ac:spMk id="3" creationId="{4A6655E5-46AA-4B5C-9B11-35C1BABD4800}"/>
          </ac:spMkLst>
        </pc:spChg>
        <pc:spChg chg="del">
          <ac:chgData name="Vendégfelhasználó" userId="S::urn:spo:anon#dc9af341d901aa3564d45c8057f49eaa5547277aa808bdaeac194d7876b4e57a::" providerId="AD" clId="Web-{3E162F17-6E8F-BA21-6B21-C2E6DD0E35E5}" dt="2020-11-05T20:48:10.955" v="1"/>
          <ac:spMkLst>
            <pc:docMk/>
            <pc:sldMk cId="1980690530" sldId="280"/>
            <ac:spMk id="4" creationId="{5D3C52BA-9979-4D69-AAF6-C4373F00A4B5}"/>
          </ac:spMkLst>
        </pc:spChg>
      </pc:sldChg>
      <pc:sldChg chg="modSp new mod modClrScheme chgLayout">
        <pc:chgData name="Vendégfelhasználó" userId="S::urn:spo:anon#dc9af341d901aa3564d45c8057f49eaa5547277aa808bdaeac194d7876b4e57a::" providerId="AD" clId="Web-{3E162F17-6E8F-BA21-6B21-C2E6DD0E35E5}" dt="2020-11-05T20:53:57.523" v="473" actId="20577"/>
        <pc:sldMkLst>
          <pc:docMk/>
          <pc:sldMk cId="1753356205" sldId="281"/>
        </pc:sldMkLst>
        <pc:spChg chg="mod ord">
          <ac:chgData name="Vendégfelhasználó" userId="S::urn:spo:anon#dc9af341d901aa3564d45c8057f49eaa5547277aa808bdaeac194d7876b4e57a::" providerId="AD" clId="Web-{3E162F17-6E8F-BA21-6B21-C2E6DD0E35E5}" dt="2020-11-05T20:50:04.837" v="95" actId="20577"/>
          <ac:spMkLst>
            <pc:docMk/>
            <pc:sldMk cId="1753356205" sldId="281"/>
            <ac:spMk id="2" creationId="{93E21D0A-EF13-4113-8D1E-3876543CE63A}"/>
          </ac:spMkLst>
        </pc:spChg>
        <pc:spChg chg="mod ord">
          <ac:chgData name="Vendégfelhasználó" userId="S::urn:spo:anon#dc9af341d901aa3564d45c8057f49eaa5547277aa808bdaeac194d7876b4e57a::" providerId="AD" clId="Web-{3E162F17-6E8F-BA21-6B21-C2E6DD0E35E5}" dt="2020-11-05T20:53:57.523" v="473" actId="20577"/>
          <ac:spMkLst>
            <pc:docMk/>
            <pc:sldMk cId="1753356205" sldId="281"/>
            <ac:spMk id="3" creationId="{4CD3227F-ADDD-46A1-AC95-15DCEE0E08EF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1:03:13.321" v="1110" actId="20577"/>
        <pc:sldMkLst>
          <pc:docMk/>
          <pc:sldMk cId="3325637808" sldId="282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0:54:55.729" v="526" actId="20577"/>
          <ac:spMkLst>
            <pc:docMk/>
            <pc:sldMk cId="3325637808" sldId="282"/>
            <ac:spMk id="2" creationId="{B06E4CBD-798A-4587-8070-B751780359A7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1:03:13.321" v="1110" actId="20577"/>
          <ac:spMkLst>
            <pc:docMk/>
            <pc:sldMk cId="3325637808" sldId="282"/>
            <ac:spMk id="3" creationId="{E6C371B9-7D09-4ECF-B12C-D526C2164DE4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1:16:57.558" v="1983" actId="20577"/>
        <pc:sldMkLst>
          <pc:docMk/>
          <pc:sldMk cId="3615302807" sldId="283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1:03:30.479" v="1135" actId="20577"/>
          <ac:spMkLst>
            <pc:docMk/>
            <pc:sldMk cId="3615302807" sldId="283"/>
            <ac:spMk id="2" creationId="{9257F764-3A77-436D-9AC4-C2ADB9AE547A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1:16:57.558" v="1983" actId="20577"/>
          <ac:spMkLst>
            <pc:docMk/>
            <pc:sldMk cId="3615302807" sldId="283"/>
            <ac:spMk id="3" creationId="{CBC3911C-63C4-4553-932D-9F43F03A3F96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1:33:43.040" v="3226" actId="20577"/>
        <pc:sldMkLst>
          <pc:docMk/>
          <pc:sldMk cId="2059883596" sldId="284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1:17:42.592" v="2036" actId="20577"/>
          <ac:spMkLst>
            <pc:docMk/>
            <pc:sldMk cId="2059883596" sldId="284"/>
            <ac:spMk id="2" creationId="{7438620F-6A9D-4B19-A91A-9D2A14394228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1:33:43.040" v="3226" actId="20577"/>
          <ac:spMkLst>
            <pc:docMk/>
            <pc:sldMk cId="2059883596" sldId="284"/>
            <ac:spMk id="3" creationId="{CBB8CEB8-2578-4336-97FC-0FA70189A574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1:39:10.309" v="3880" actId="20577"/>
        <pc:sldMkLst>
          <pc:docMk/>
          <pc:sldMk cId="4169438059" sldId="285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1:33:58.775" v="3281" actId="20577"/>
          <ac:spMkLst>
            <pc:docMk/>
            <pc:sldMk cId="4169438059" sldId="285"/>
            <ac:spMk id="2" creationId="{FCEAF7B7-3713-4E2E-A3EA-612050EE1741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1:39:10.309" v="3880" actId="20577"/>
          <ac:spMkLst>
            <pc:docMk/>
            <pc:sldMk cId="4169438059" sldId="285"/>
            <ac:spMk id="3" creationId="{476B8B06-AC2C-4B73-9AD5-1D3F6749553D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1:49:05.845" v="4692" actId="20577"/>
        <pc:sldMkLst>
          <pc:docMk/>
          <pc:sldMk cId="2149458544" sldId="286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1:40:27.298" v="3888" actId="20577"/>
          <ac:spMkLst>
            <pc:docMk/>
            <pc:sldMk cId="2149458544" sldId="286"/>
            <ac:spMk id="2" creationId="{4DD395DE-DC8B-446E-9177-DDDD39DC881E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1:49:05.845" v="4692" actId="20577"/>
          <ac:spMkLst>
            <pc:docMk/>
            <pc:sldMk cId="2149458544" sldId="286"/>
            <ac:spMk id="3" creationId="{778A9602-C205-4388-AA96-5F5AF4450D70}"/>
          </ac:spMkLst>
        </pc:spChg>
      </pc:sldChg>
      <pc:sldChg chg="modSp new">
        <pc:chgData name="Vendégfelhasználó" userId="S::urn:spo:anon#dc9af341d901aa3564d45c8057f49eaa5547277aa808bdaeac194d7876b4e57a::" providerId="AD" clId="Web-{3E162F17-6E8F-BA21-6B21-C2E6DD0E35E5}" dt="2020-11-05T22:04:44.604" v="6013" actId="14100"/>
        <pc:sldMkLst>
          <pc:docMk/>
          <pc:sldMk cId="1816865039" sldId="287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2:04:35.448" v="6012" actId="1076"/>
          <ac:spMkLst>
            <pc:docMk/>
            <pc:sldMk cId="1816865039" sldId="287"/>
            <ac:spMk id="2" creationId="{0B11E21C-D1CF-4186-BA15-82D584FF2200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2:04:44.604" v="6013" actId="14100"/>
          <ac:spMkLst>
            <pc:docMk/>
            <pc:sldMk cId="1816865039" sldId="287"/>
            <ac:spMk id="3" creationId="{B17F8E91-1FA3-4ACD-BA68-7975322CAC31}"/>
          </ac:spMkLst>
        </pc:spChg>
      </pc:sldChg>
      <pc:sldChg chg="modSp new ord">
        <pc:chgData name="Vendégfelhasználó" userId="S::urn:spo:anon#dc9af341d901aa3564d45c8057f49eaa5547277aa808bdaeac194d7876b4e57a::" providerId="AD" clId="Web-{3E162F17-6E8F-BA21-6B21-C2E6DD0E35E5}" dt="2020-11-05T22:15:42.629" v="6928"/>
        <pc:sldMkLst>
          <pc:docMk/>
          <pc:sldMk cId="3916659022" sldId="288"/>
        </pc:sldMkLst>
        <pc:spChg chg="mod">
          <ac:chgData name="Vendégfelhasználó" userId="S::urn:spo:anon#dc9af341d901aa3564d45c8057f49eaa5547277aa808bdaeac194d7876b4e57a::" providerId="AD" clId="Web-{3E162F17-6E8F-BA21-6B21-C2E6DD0E35E5}" dt="2020-11-05T22:06:05.984" v="6059" actId="20577"/>
          <ac:spMkLst>
            <pc:docMk/>
            <pc:sldMk cId="3916659022" sldId="288"/>
            <ac:spMk id="2" creationId="{436419FF-AE43-4911-A9A9-9C0FE9ED357B}"/>
          </ac:spMkLst>
        </pc:spChg>
        <pc:spChg chg="mod">
          <ac:chgData name="Vendégfelhasználó" userId="S::urn:spo:anon#dc9af341d901aa3564d45c8057f49eaa5547277aa808bdaeac194d7876b4e57a::" providerId="AD" clId="Web-{3E162F17-6E8F-BA21-6B21-C2E6DD0E35E5}" dt="2020-11-05T22:15:03.673" v="6926" actId="20577"/>
          <ac:spMkLst>
            <pc:docMk/>
            <pc:sldMk cId="3916659022" sldId="288"/>
            <ac:spMk id="3" creationId="{3506865E-09CB-46B3-9871-1F9C628CC647}"/>
          </ac:spMkLst>
        </pc:spChg>
      </pc:sldChg>
    </pc:docChg>
  </pc:docChgLst>
  <pc:docChgLst>
    <pc:chgData name="Guest User" userId="S::urn:spo:anon#cbd85851cebbd7d086c27cb18d30cbea4fefff7d50e60fc7bb45f576f2c96c5f::" providerId="AD" clId="Web-{6FDC2E90-3E9B-5A37-6122-74414E2EE904}"/>
    <pc:docChg chg="addSld modSld">
      <pc:chgData name="Guest User" userId="S::urn:spo:anon#cbd85851cebbd7d086c27cb18d30cbea4fefff7d50e60fc7bb45f576f2c96c5f::" providerId="AD" clId="Web-{6FDC2E90-3E9B-5A37-6122-74414E2EE904}" dt="2020-11-05T19:26:51.393" v="319" actId="20577"/>
      <pc:docMkLst>
        <pc:docMk/>
      </pc:docMkLst>
      <pc:sldChg chg="modSp">
        <pc:chgData name="Guest User" userId="S::urn:spo:anon#cbd85851cebbd7d086c27cb18d30cbea4fefff7d50e60fc7bb45f576f2c96c5f::" providerId="AD" clId="Web-{6FDC2E90-3E9B-5A37-6122-74414E2EE904}" dt="2020-11-05T19:16:08.201" v="9" actId="20577"/>
        <pc:sldMkLst>
          <pc:docMk/>
          <pc:sldMk cId="4037228681" sldId="267"/>
        </pc:sldMkLst>
        <pc:spChg chg="mod">
          <ac:chgData name="Guest User" userId="S::urn:spo:anon#cbd85851cebbd7d086c27cb18d30cbea4fefff7d50e60fc7bb45f576f2c96c5f::" providerId="AD" clId="Web-{6FDC2E90-3E9B-5A37-6122-74414E2EE904}" dt="2020-11-05T19:16:08.201" v="9" actId="20577"/>
          <ac:spMkLst>
            <pc:docMk/>
            <pc:sldMk cId="4037228681" sldId="267"/>
            <ac:spMk id="6" creationId="{E405F45A-F9FA-402D-BD52-186546844119}"/>
          </ac:spMkLst>
        </pc:spChg>
      </pc:sldChg>
      <pc:sldChg chg="modSp new">
        <pc:chgData name="Guest User" userId="S::urn:spo:anon#cbd85851cebbd7d086c27cb18d30cbea4fefff7d50e60fc7bb45f576f2c96c5f::" providerId="AD" clId="Web-{6FDC2E90-3E9B-5A37-6122-74414E2EE904}" dt="2020-11-05T19:19:21.805" v="196" actId="20577"/>
        <pc:sldMkLst>
          <pc:docMk/>
          <pc:sldMk cId="3214441378" sldId="275"/>
        </pc:sldMkLst>
        <pc:spChg chg="mod">
          <ac:chgData name="Guest User" userId="S::urn:spo:anon#cbd85851cebbd7d086c27cb18d30cbea4fefff7d50e60fc7bb45f576f2c96c5f::" providerId="AD" clId="Web-{6FDC2E90-3E9B-5A37-6122-74414E2EE904}" dt="2020-11-05T19:16:41.359" v="13" actId="20577"/>
          <ac:spMkLst>
            <pc:docMk/>
            <pc:sldMk cId="3214441378" sldId="275"/>
            <ac:spMk id="2" creationId="{4140E6EF-840E-4C63-881A-70E6D111B2B6}"/>
          </ac:spMkLst>
        </pc:spChg>
        <pc:spChg chg="mod">
          <ac:chgData name="Guest User" userId="S::urn:spo:anon#cbd85851cebbd7d086c27cb18d30cbea4fefff7d50e60fc7bb45f576f2c96c5f::" providerId="AD" clId="Web-{6FDC2E90-3E9B-5A37-6122-74414E2EE904}" dt="2020-11-05T19:19:21.805" v="196" actId="20577"/>
          <ac:spMkLst>
            <pc:docMk/>
            <pc:sldMk cId="3214441378" sldId="275"/>
            <ac:spMk id="3" creationId="{47078A04-24C8-4370-BEE2-AF7790531419}"/>
          </ac:spMkLst>
        </pc:spChg>
      </pc:sldChg>
      <pc:sldChg chg="modSp new">
        <pc:chgData name="Guest User" userId="S::urn:spo:anon#cbd85851cebbd7d086c27cb18d30cbea4fefff7d50e60fc7bb45f576f2c96c5f::" providerId="AD" clId="Web-{6FDC2E90-3E9B-5A37-6122-74414E2EE904}" dt="2020-11-05T19:20:16.027" v="218" actId="20577"/>
        <pc:sldMkLst>
          <pc:docMk/>
          <pc:sldMk cId="1665461289" sldId="276"/>
        </pc:sldMkLst>
        <pc:spChg chg="mod">
          <ac:chgData name="Guest User" userId="S::urn:spo:anon#cbd85851cebbd7d086c27cb18d30cbea4fefff7d50e60fc7bb45f576f2c96c5f::" providerId="AD" clId="Web-{6FDC2E90-3E9B-5A37-6122-74414E2EE904}" dt="2020-11-05T19:19:33.650" v="199" actId="20577"/>
          <ac:spMkLst>
            <pc:docMk/>
            <pc:sldMk cId="1665461289" sldId="276"/>
            <ac:spMk id="2" creationId="{A2FF8641-7B0C-402F-BBCB-8B780CE75AF5}"/>
          </ac:spMkLst>
        </pc:spChg>
        <pc:spChg chg="mod">
          <ac:chgData name="Guest User" userId="S::urn:spo:anon#cbd85851cebbd7d086c27cb18d30cbea4fefff7d50e60fc7bb45f576f2c96c5f::" providerId="AD" clId="Web-{6FDC2E90-3E9B-5A37-6122-74414E2EE904}" dt="2020-11-05T19:20:16.027" v="218" actId="20577"/>
          <ac:spMkLst>
            <pc:docMk/>
            <pc:sldMk cId="1665461289" sldId="276"/>
            <ac:spMk id="3" creationId="{E0613C6B-10DF-4014-9BF4-A1CBB36364C1}"/>
          </ac:spMkLst>
        </pc:spChg>
      </pc:sldChg>
      <pc:sldChg chg="modSp new">
        <pc:chgData name="Guest User" userId="S::urn:spo:anon#cbd85851cebbd7d086c27cb18d30cbea4fefff7d50e60fc7bb45f576f2c96c5f::" providerId="AD" clId="Web-{6FDC2E90-3E9B-5A37-6122-74414E2EE904}" dt="2020-11-05T19:22:56.083" v="303" actId="20577"/>
        <pc:sldMkLst>
          <pc:docMk/>
          <pc:sldMk cId="466345850" sldId="277"/>
        </pc:sldMkLst>
        <pc:spChg chg="mod">
          <ac:chgData name="Guest User" userId="S::urn:spo:anon#cbd85851cebbd7d086c27cb18d30cbea4fefff7d50e60fc7bb45f576f2c96c5f::" providerId="AD" clId="Web-{6FDC2E90-3E9B-5A37-6122-74414E2EE904}" dt="2020-11-05T19:20:24.996" v="228" actId="20577"/>
          <ac:spMkLst>
            <pc:docMk/>
            <pc:sldMk cId="466345850" sldId="277"/>
            <ac:spMk id="2" creationId="{E84382C9-31A4-4AC6-969E-81FC2A685C67}"/>
          </ac:spMkLst>
        </pc:spChg>
        <pc:spChg chg="mod">
          <ac:chgData name="Guest User" userId="S::urn:spo:anon#cbd85851cebbd7d086c27cb18d30cbea4fefff7d50e60fc7bb45f576f2c96c5f::" providerId="AD" clId="Web-{6FDC2E90-3E9B-5A37-6122-74414E2EE904}" dt="2020-11-05T19:22:56.083" v="303" actId="20577"/>
          <ac:spMkLst>
            <pc:docMk/>
            <pc:sldMk cId="466345850" sldId="277"/>
            <ac:spMk id="3" creationId="{77F01904-50FE-4594-A39A-25ABAE21D675}"/>
          </ac:spMkLst>
        </pc:spChg>
      </pc:sldChg>
      <pc:sldChg chg="modSp new">
        <pc:chgData name="Guest User" userId="S::urn:spo:anon#cbd85851cebbd7d086c27cb18d30cbea4fefff7d50e60fc7bb45f576f2c96c5f::" providerId="AD" clId="Web-{6FDC2E90-3E9B-5A37-6122-74414E2EE904}" dt="2020-11-05T19:26:46.940" v="317" actId="20577"/>
        <pc:sldMkLst>
          <pc:docMk/>
          <pc:sldMk cId="3545235934" sldId="278"/>
        </pc:sldMkLst>
        <pc:spChg chg="mod">
          <ac:chgData name="Guest User" userId="S::urn:spo:anon#cbd85851cebbd7d086c27cb18d30cbea4fefff7d50e60fc7bb45f576f2c96c5f::" providerId="AD" clId="Web-{6FDC2E90-3E9B-5A37-6122-74414E2EE904}" dt="2020-11-05T19:20:58.873" v="254" actId="20577"/>
          <ac:spMkLst>
            <pc:docMk/>
            <pc:sldMk cId="3545235934" sldId="278"/>
            <ac:spMk id="2" creationId="{802E401F-5D39-44BD-A7B0-4782B9F3DC97}"/>
          </ac:spMkLst>
        </pc:spChg>
        <pc:spChg chg="mod">
          <ac:chgData name="Guest User" userId="S::urn:spo:anon#cbd85851cebbd7d086c27cb18d30cbea4fefff7d50e60fc7bb45f576f2c96c5f::" providerId="AD" clId="Web-{6FDC2E90-3E9B-5A37-6122-74414E2EE904}" dt="2020-11-05T19:26:46.940" v="317" actId="20577"/>
          <ac:spMkLst>
            <pc:docMk/>
            <pc:sldMk cId="3545235934" sldId="278"/>
            <ac:spMk id="3" creationId="{29F4B360-6486-4C59-A838-2017B859C834}"/>
          </ac:spMkLst>
        </pc:spChg>
      </pc:sldChg>
      <pc:sldChg chg="modSp new">
        <pc:chgData name="Guest User" userId="S::urn:spo:anon#cbd85851cebbd7d086c27cb18d30cbea4fefff7d50e60fc7bb45f576f2c96c5f::" providerId="AD" clId="Web-{6FDC2E90-3E9B-5A37-6122-74414E2EE904}" dt="2020-11-05T19:22:11.159" v="298" actId="20577"/>
        <pc:sldMkLst>
          <pc:docMk/>
          <pc:sldMk cId="2813233490" sldId="279"/>
        </pc:sldMkLst>
        <pc:spChg chg="mod">
          <ac:chgData name="Guest User" userId="S::urn:spo:anon#cbd85851cebbd7d086c27cb18d30cbea4fefff7d50e60fc7bb45f576f2c96c5f::" providerId="AD" clId="Web-{6FDC2E90-3E9B-5A37-6122-74414E2EE904}" dt="2020-11-05T19:21:26.672" v="283" actId="20577"/>
          <ac:spMkLst>
            <pc:docMk/>
            <pc:sldMk cId="2813233490" sldId="279"/>
            <ac:spMk id="2" creationId="{CED286D3-73A7-42DB-B962-AF429725FBDA}"/>
          </ac:spMkLst>
        </pc:spChg>
        <pc:spChg chg="mod">
          <ac:chgData name="Guest User" userId="S::urn:spo:anon#cbd85851cebbd7d086c27cb18d30cbea4fefff7d50e60fc7bb45f576f2c96c5f::" providerId="AD" clId="Web-{6FDC2E90-3E9B-5A37-6122-74414E2EE904}" dt="2020-11-05T19:22:11.159" v="298" actId="20577"/>
          <ac:spMkLst>
            <pc:docMk/>
            <pc:sldMk cId="2813233490" sldId="279"/>
            <ac:spMk id="3" creationId="{7CE181A9-8CD2-4378-8737-8B96F8988CA7}"/>
          </ac:spMkLst>
        </pc:spChg>
      </pc:sldChg>
    </pc:docChg>
  </pc:docChgLst>
  <pc:docChgLst>
    <pc:chgData name="Vendégfelhasználó" userId="S::urn:spo:anon#cbd85851cebbd7d086c27cb18d30cbea4fefff7d50e60fc7bb45f576f2c96c5f::" providerId="AD" clId="Web-{8803C756-82D9-6AC3-24DC-BE4648A2742C}"/>
    <pc:docChg chg="addSld modSld sldOrd">
      <pc:chgData name="Vendégfelhasználó" userId="S::urn:spo:anon#cbd85851cebbd7d086c27cb18d30cbea4fefff7d50e60fc7bb45f576f2c96c5f::" providerId="AD" clId="Web-{8803C756-82D9-6AC3-24DC-BE4648A2742C}" dt="2020-11-05T18:57:13.204" v="430"/>
      <pc:docMkLst>
        <pc:docMk/>
      </pc:docMkLst>
      <pc:sldChg chg="addSp delSp modSp new mod setBg setClrOvrMap">
        <pc:chgData name="Vendégfelhasználó" userId="S::urn:spo:anon#cbd85851cebbd7d086c27cb18d30cbea4fefff7d50e60fc7bb45f576f2c96c5f::" providerId="AD" clId="Web-{8803C756-82D9-6AC3-24DC-BE4648A2742C}" dt="2020-11-05T18:26:49.668" v="44" actId="1076"/>
        <pc:sldMkLst>
          <pc:docMk/>
          <pc:sldMk cId="968036427" sldId="266"/>
        </pc:sldMkLst>
        <pc:spChg chg="del mod">
          <ac:chgData name="Vendégfelhasználó" userId="S::urn:spo:anon#cbd85851cebbd7d086c27cb18d30cbea4fefff7d50e60fc7bb45f576f2c96c5f::" providerId="AD" clId="Web-{8803C756-82D9-6AC3-24DC-BE4648A2742C}" dt="2020-11-05T18:24:55.181" v="5"/>
          <ac:spMkLst>
            <pc:docMk/>
            <pc:sldMk cId="968036427" sldId="266"/>
            <ac:spMk id="2" creationId="{E76F803A-45D8-4774-906C-D2D9E7C8DD93}"/>
          </ac:spMkLst>
        </pc:spChg>
        <pc:spChg chg="del mod">
          <ac:chgData name="Vendégfelhasználó" userId="S::urn:spo:anon#cbd85851cebbd7d086c27cb18d30cbea4fefff7d50e60fc7bb45f576f2c96c5f::" providerId="AD" clId="Web-{8803C756-82D9-6AC3-24DC-BE4648A2742C}" dt="2020-11-05T18:24:52.525" v="4"/>
          <ac:spMkLst>
            <pc:docMk/>
            <pc:sldMk cId="968036427" sldId="266"/>
            <ac:spMk id="3" creationId="{E617942E-5733-480B-BE68-B7CFEE260724}"/>
          </ac:spMkLst>
        </pc:spChg>
        <pc:spChg chg="add">
          <ac:chgData name="Vendégfelhasználó" userId="S::urn:spo:anon#cbd85851cebbd7d086c27cb18d30cbea4fefff7d50e60fc7bb45f576f2c96c5f::" providerId="AD" clId="Web-{8803C756-82D9-6AC3-24DC-BE4648A2742C}" dt="2020-11-05T18:24:39.430" v="2"/>
          <ac:spMkLst>
            <pc:docMk/>
            <pc:sldMk cId="968036427" sldId="266"/>
            <ac:spMk id="9" creationId="{0DE6A193-4755-479A-BC6F-A7EBCA73BE1A}"/>
          </ac:spMkLst>
        </pc:spChg>
        <pc:spChg chg="add">
          <ac:chgData name="Vendégfelhasználó" userId="S::urn:spo:anon#cbd85851cebbd7d086c27cb18d30cbea4fefff7d50e60fc7bb45f576f2c96c5f::" providerId="AD" clId="Web-{8803C756-82D9-6AC3-24DC-BE4648A2742C}" dt="2020-11-05T18:24:39.430" v="2"/>
          <ac:spMkLst>
            <pc:docMk/>
            <pc:sldMk cId="968036427" sldId="266"/>
            <ac:spMk id="11" creationId="{5A55B759-31A7-423C-9BC2-A8BC09FE98B9}"/>
          </ac:spMkLst>
        </pc:spChg>
        <pc:spChg chg="add">
          <ac:chgData name="Vendégfelhasználó" userId="S::urn:spo:anon#cbd85851cebbd7d086c27cb18d30cbea4fefff7d50e60fc7bb45f576f2c96c5f::" providerId="AD" clId="Web-{8803C756-82D9-6AC3-24DC-BE4648A2742C}" dt="2020-11-05T18:24:39.430" v="2"/>
          <ac:spMkLst>
            <pc:docMk/>
            <pc:sldMk cId="968036427" sldId="266"/>
            <ac:spMk id="13" creationId="{F78796AF-79A0-47AC-BEFD-BFFC00F968C4}"/>
          </ac:spMkLst>
        </pc:spChg>
        <pc:picChg chg="add mod ord">
          <ac:chgData name="Vendégfelhasználó" userId="S::urn:spo:anon#cbd85851cebbd7d086c27cb18d30cbea4fefff7d50e60fc7bb45f576f2c96c5f::" providerId="AD" clId="Web-{8803C756-82D9-6AC3-24DC-BE4648A2742C}" dt="2020-11-05T18:26:49.668" v="44" actId="1076"/>
          <ac:picMkLst>
            <pc:docMk/>
            <pc:sldMk cId="968036427" sldId="266"/>
            <ac:picMk id="4" creationId="{1E505FE2-4F40-482D-B48A-AC31F4150ADE}"/>
          </ac:picMkLst>
        </pc:picChg>
      </pc:sldChg>
      <pc:sldChg chg="addSp delSp modSp new">
        <pc:chgData name="Vendégfelhasználó" userId="S::urn:spo:anon#cbd85851cebbd7d086c27cb18d30cbea4fefff7d50e60fc7bb45f576f2c96c5f::" providerId="AD" clId="Web-{8803C756-82D9-6AC3-24DC-BE4648A2742C}" dt="2020-11-05T18:27:27.685" v="51"/>
        <pc:sldMkLst>
          <pc:docMk/>
          <pc:sldMk cId="4037228681" sldId="267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25:52.339" v="16" actId="20577"/>
          <ac:spMkLst>
            <pc:docMk/>
            <pc:sldMk cId="4037228681" sldId="267"/>
            <ac:spMk id="2" creationId="{8266E1D2-2E02-4A54-B9A5-63B2695A9ECA}"/>
          </ac:spMkLst>
        </pc:spChg>
        <pc:spChg chg="del">
          <ac:chgData name="Vendégfelhasználó" userId="S::urn:spo:anon#cbd85851cebbd7d086c27cb18d30cbea4fefff7d50e60fc7bb45f576f2c96c5f::" providerId="AD" clId="Web-{8803C756-82D9-6AC3-24DC-BE4648A2742C}" dt="2020-11-05T18:25:26.651" v="8"/>
          <ac:spMkLst>
            <pc:docMk/>
            <pc:sldMk cId="4037228681" sldId="267"/>
            <ac:spMk id="3" creationId="{9E00E35E-18D8-4ED2-B6E7-80B73EDB27D8}"/>
          </ac:spMkLst>
        </pc:spChg>
        <pc:spChg chg="add mod">
          <ac:chgData name="Vendégfelhasználó" userId="S::urn:spo:anon#cbd85851cebbd7d086c27cb18d30cbea4fefff7d50e60fc7bb45f576f2c96c5f::" providerId="AD" clId="Web-{8803C756-82D9-6AC3-24DC-BE4648A2742C}" dt="2020-11-05T18:26:29.637" v="42" actId="20577"/>
          <ac:spMkLst>
            <pc:docMk/>
            <pc:sldMk cId="4037228681" sldId="267"/>
            <ac:spMk id="6" creationId="{E405F45A-F9FA-402D-BD52-186546844119}"/>
          </ac:spMkLst>
        </pc:spChg>
        <pc:picChg chg="add del mod ord">
          <ac:chgData name="Vendégfelhasználó" userId="S::urn:spo:anon#cbd85851cebbd7d086c27cb18d30cbea4fefff7d50e60fc7bb45f576f2c96c5f::" providerId="AD" clId="Web-{8803C756-82D9-6AC3-24DC-BE4648A2742C}" dt="2020-11-05T18:25:35.198" v="11"/>
          <ac:picMkLst>
            <pc:docMk/>
            <pc:sldMk cId="4037228681" sldId="267"/>
            <ac:picMk id="4" creationId="{AB44F903-5F00-4943-91B4-BB704904ABDE}"/>
          </ac:picMkLst>
        </pc:picChg>
        <pc:picChg chg="add del mod">
          <ac:chgData name="Vendégfelhasználó" userId="S::urn:spo:anon#cbd85851cebbd7d086c27cb18d30cbea4fefff7d50e60fc7bb45f576f2c96c5f::" providerId="AD" clId="Web-{8803C756-82D9-6AC3-24DC-BE4648A2742C}" dt="2020-11-05T18:27:27.685" v="51"/>
          <ac:picMkLst>
            <pc:docMk/>
            <pc:sldMk cId="4037228681" sldId="267"/>
            <ac:picMk id="7" creationId="{F98CAE23-75EB-49A8-A67E-7EA368CC157F}"/>
          </ac:picMkLst>
        </pc:picChg>
        <pc:picChg chg="add del mod">
          <ac:chgData name="Vendégfelhasználó" userId="S::urn:spo:anon#cbd85851cebbd7d086c27cb18d30cbea4fefff7d50e60fc7bb45f576f2c96c5f::" providerId="AD" clId="Web-{8803C756-82D9-6AC3-24DC-BE4648A2742C}" dt="2020-11-05T18:27:25.966" v="50"/>
          <ac:picMkLst>
            <pc:docMk/>
            <pc:sldMk cId="4037228681" sldId="267"/>
            <ac:picMk id="8" creationId="{AE3016E6-8B52-4914-82A8-F70409710537}"/>
          </ac:picMkLst>
        </pc:picChg>
      </pc:sldChg>
      <pc:sldChg chg="modSp new">
        <pc:chgData name="Vendégfelhasználó" userId="S::urn:spo:anon#cbd85851cebbd7d086c27cb18d30cbea4fefff7d50e60fc7bb45f576f2c96c5f::" providerId="AD" clId="Web-{8803C756-82D9-6AC3-24DC-BE4648A2742C}" dt="2020-11-05T18:31:39.052" v="114" actId="20577"/>
        <pc:sldMkLst>
          <pc:docMk/>
          <pc:sldMk cId="128066953" sldId="268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31:39.052" v="114" actId="20577"/>
          <ac:spMkLst>
            <pc:docMk/>
            <pc:sldMk cId="128066953" sldId="268"/>
            <ac:spMk id="2" creationId="{A76AE0EF-30DB-4C36-8C90-4CA59A899D34}"/>
          </ac:spMkLst>
        </pc:spChg>
        <pc:spChg chg="mod">
          <ac:chgData name="Vendégfelhasználó" userId="S::urn:spo:anon#cbd85851cebbd7d086c27cb18d30cbea4fefff7d50e60fc7bb45f576f2c96c5f::" providerId="AD" clId="Web-{8803C756-82D9-6AC3-24DC-BE4648A2742C}" dt="2020-11-05T18:31:31.114" v="109" actId="20577"/>
          <ac:spMkLst>
            <pc:docMk/>
            <pc:sldMk cId="128066953" sldId="268"/>
            <ac:spMk id="3" creationId="{23B2F8F7-C826-4AA4-926C-22E878E617FA}"/>
          </ac:spMkLst>
        </pc:spChg>
      </pc:sldChg>
      <pc:sldChg chg="addSp delSp modSp new mod ord setBg">
        <pc:chgData name="Vendégfelhasználó" userId="S::urn:spo:anon#cbd85851cebbd7d086c27cb18d30cbea4fefff7d50e60fc7bb45f576f2c96c5f::" providerId="AD" clId="Web-{8803C756-82D9-6AC3-24DC-BE4648A2742C}" dt="2020-11-05T18:46:51.733" v="160"/>
        <pc:sldMkLst>
          <pc:docMk/>
          <pc:sldMk cId="2447767444" sldId="269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45:12.856" v="138"/>
          <ac:spMkLst>
            <pc:docMk/>
            <pc:sldMk cId="2447767444" sldId="269"/>
            <ac:spMk id="2" creationId="{55E92E26-FAB2-415F-A17E-1FB9DAB636E9}"/>
          </ac:spMkLst>
        </pc:spChg>
        <pc:spChg chg="mod ord">
          <ac:chgData name="Vendégfelhasználó" userId="S::urn:spo:anon#cbd85851cebbd7d086c27cb18d30cbea4fefff7d50e60fc7bb45f576f2c96c5f::" providerId="AD" clId="Web-{8803C756-82D9-6AC3-24DC-BE4648A2742C}" dt="2020-11-05T18:46:42.202" v="158" actId="20577"/>
          <ac:spMkLst>
            <pc:docMk/>
            <pc:sldMk cId="2447767444" sldId="269"/>
            <ac:spMk id="3" creationId="{0F2E0CD9-94E3-4F5E-82FE-0AB3B8752FC9}"/>
          </ac:spMkLst>
        </pc:spChg>
        <pc:spChg chg="add del">
          <ac:chgData name="Vendégfelhasználó" userId="S::urn:spo:anon#cbd85851cebbd7d086c27cb18d30cbea4fefff7d50e60fc7bb45f576f2c96c5f::" providerId="AD" clId="Web-{8803C756-82D9-6AC3-24DC-BE4648A2742C}" dt="2020-11-05T18:45:11.262" v="136"/>
          <ac:spMkLst>
            <pc:docMk/>
            <pc:sldMk cId="2447767444" sldId="269"/>
            <ac:spMk id="6" creationId="{EBF87945-A001-489F-9D9B-7D9435F0B9CA}"/>
          </ac:spMkLst>
        </pc:spChg>
        <pc:spChg chg="add del">
          <ac:chgData name="Vendégfelhasználó" userId="S::urn:spo:anon#cbd85851cebbd7d086c27cb18d30cbea4fefff7d50e60fc7bb45f576f2c96c5f::" providerId="AD" clId="Web-{8803C756-82D9-6AC3-24DC-BE4648A2742C}" dt="2020-11-05T18:45:10.215" v="134"/>
          <ac:spMkLst>
            <pc:docMk/>
            <pc:sldMk cId="2447767444" sldId="269"/>
            <ac:spMk id="9" creationId="{F56F5174-31D9-4DBB-AAB7-A1FD7BDB1352}"/>
          </ac:spMkLst>
        </pc:spChg>
        <pc:spChg chg="add del">
          <ac:chgData name="Vendégfelhasználó" userId="S::urn:spo:anon#cbd85851cebbd7d086c27cb18d30cbea4fefff7d50e60fc7bb45f576f2c96c5f::" providerId="AD" clId="Web-{8803C756-82D9-6AC3-24DC-BE4648A2742C}" dt="2020-11-05T18:45:10.215" v="134"/>
          <ac:spMkLst>
            <pc:docMk/>
            <pc:sldMk cId="2447767444" sldId="269"/>
            <ac:spMk id="13" creationId="{F9A95BEE-6BB1-4A28-A8E6-A34B2E42EF87}"/>
          </ac:spMkLst>
        </pc:spChg>
        <pc:picChg chg="add del mod">
          <ac:chgData name="Vendégfelhasználó" userId="S::urn:spo:anon#cbd85851cebbd7d086c27cb18d30cbea4fefff7d50e60fc7bb45f576f2c96c5f::" providerId="AD" clId="Web-{8803C756-82D9-6AC3-24DC-BE4648A2742C}" dt="2020-11-05T18:45:14.934" v="140"/>
          <ac:picMkLst>
            <pc:docMk/>
            <pc:sldMk cId="2447767444" sldId="269"/>
            <ac:picMk id="4" creationId="{C2B1A4ED-2FD1-4C9F-A954-98903CA5DC29}"/>
          </ac:picMkLst>
        </pc:picChg>
        <pc:picChg chg="add del">
          <ac:chgData name="Vendégfelhasználó" userId="S::urn:spo:anon#cbd85851cebbd7d086c27cb18d30cbea4fefff7d50e60fc7bb45f576f2c96c5f::" providerId="AD" clId="Web-{8803C756-82D9-6AC3-24DC-BE4648A2742C}" dt="2020-11-05T18:45:10.215" v="134"/>
          <ac:picMkLst>
            <pc:docMk/>
            <pc:sldMk cId="2447767444" sldId="269"/>
            <ac:picMk id="11" creationId="{AE113210-7872-481A-ADE6-3A05CCAF5EB2}"/>
          </ac:picMkLst>
        </pc:picChg>
      </pc:sldChg>
      <pc:sldChg chg="modSp new">
        <pc:chgData name="Vendégfelhasználó" userId="S::urn:spo:anon#cbd85851cebbd7d086c27cb18d30cbea4fefff7d50e60fc7bb45f576f2c96c5f::" providerId="AD" clId="Web-{8803C756-82D9-6AC3-24DC-BE4648A2742C}" dt="2020-11-05T18:50:18.739" v="198" actId="20577"/>
        <pc:sldMkLst>
          <pc:docMk/>
          <pc:sldMk cId="1790576561" sldId="270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47:22.875" v="182" actId="20577"/>
          <ac:spMkLst>
            <pc:docMk/>
            <pc:sldMk cId="1790576561" sldId="270"/>
            <ac:spMk id="2" creationId="{80A9CCDD-0E23-42A8-8FB4-85F6AB8F2668}"/>
          </ac:spMkLst>
        </pc:spChg>
        <pc:spChg chg="mod">
          <ac:chgData name="Vendégfelhasználó" userId="S::urn:spo:anon#cbd85851cebbd7d086c27cb18d30cbea4fefff7d50e60fc7bb45f576f2c96c5f::" providerId="AD" clId="Web-{8803C756-82D9-6AC3-24DC-BE4648A2742C}" dt="2020-11-05T18:50:18.739" v="198" actId="20577"/>
          <ac:spMkLst>
            <pc:docMk/>
            <pc:sldMk cId="1790576561" sldId="270"/>
            <ac:spMk id="3" creationId="{425C2330-E186-4903-9E00-6CA658C9A613}"/>
          </ac:spMkLst>
        </pc:spChg>
      </pc:sldChg>
      <pc:sldChg chg="modSp new">
        <pc:chgData name="Vendégfelhasználó" userId="S::urn:spo:anon#cbd85851cebbd7d086c27cb18d30cbea4fefff7d50e60fc7bb45f576f2c96c5f::" providerId="AD" clId="Web-{8803C756-82D9-6AC3-24DC-BE4648A2742C}" dt="2020-11-05T18:53:02.556" v="281" actId="20577"/>
        <pc:sldMkLst>
          <pc:docMk/>
          <pc:sldMk cId="856325626" sldId="271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50:47.865" v="212" actId="20577"/>
          <ac:spMkLst>
            <pc:docMk/>
            <pc:sldMk cId="856325626" sldId="271"/>
            <ac:spMk id="2" creationId="{48EDA734-464A-4681-88C1-2CF2A98E95BA}"/>
          </ac:spMkLst>
        </pc:spChg>
        <pc:spChg chg="mod">
          <ac:chgData name="Vendégfelhasználó" userId="S::urn:spo:anon#cbd85851cebbd7d086c27cb18d30cbea4fefff7d50e60fc7bb45f576f2c96c5f::" providerId="AD" clId="Web-{8803C756-82D9-6AC3-24DC-BE4648A2742C}" dt="2020-11-05T18:53:02.556" v="281" actId="20577"/>
          <ac:spMkLst>
            <pc:docMk/>
            <pc:sldMk cId="856325626" sldId="271"/>
            <ac:spMk id="3" creationId="{5118D057-226E-4F43-ABC0-A540B7F57866}"/>
          </ac:spMkLst>
        </pc:spChg>
      </pc:sldChg>
      <pc:sldChg chg="modSp new">
        <pc:chgData name="Vendégfelhasználó" userId="S::urn:spo:anon#cbd85851cebbd7d086c27cb18d30cbea4fefff7d50e60fc7bb45f576f2c96c5f::" providerId="AD" clId="Web-{8803C756-82D9-6AC3-24DC-BE4648A2742C}" dt="2020-11-05T18:55:00.810" v="364" actId="20577"/>
        <pc:sldMkLst>
          <pc:docMk/>
          <pc:sldMk cId="1971752546" sldId="272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53:15.354" v="288" actId="20577"/>
          <ac:spMkLst>
            <pc:docMk/>
            <pc:sldMk cId="1971752546" sldId="272"/>
            <ac:spMk id="2" creationId="{7887F049-8BBF-4D71-B6EB-6683ABC6E6FF}"/>
          </ac:spMkLst>
        </pc:spChg>
        <pc:spChg chg="mod">
          <ac:chgData name="Vendégfelhasználó" userId="S::urn:spo:anon#cbd85851cebbd7d086c27cb18d30cbea4fefff7d50e60fc7bb45f576f2c96c5f::" providerId="AD" clId="Web-{8803C756-82D9-6AC3-24DC-BE4648A2742C}" dt="2020-11-05T18:55:00.810" v="364" actId="20577"/>
          <ac:spMkLst>
            <pc:docMk/>
            <pc:sldMk cId="1971752546" sldId="272"/>
            <ac:spMk id="3" creationId="{CE446A8F-230E-48BC-AED9-107E63B4D0A6}"/>
          </ac:spMkLst>
        </pc:spChg>
      </pc:sldChg>
      <pc:sldChg chg="modSp new">
        <pc:chgData name="Vendégfelhasználó" userId="S::urn:spo:anon#cbd85851cebbd7d086c27cb18d30cbea4fefff7d50e60fc7bb45f576f2c96c5f::" providerId="AD" clId="Web-{8803C756-82D9-6AC3-24DC-BE4648A2742C}" dt="2020-11-05T18:56:16.234" v="383" actId="20577"/>
        <pc:sldMkLst>
          <pc:docMk/>
          <pc:sldMk cId="2848595124" sldId="273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55:08.857" v="371" actId="20577"/>
          <ac:spMkLst>
            <pc:docMk/>
            <pc:sldMk cId="2848595124" sldId="273"/>
            <ac:spMk id="2" creationId="{057A0491-ED70-4DB0-8243-DBDFA3643254}"/>
          </ac:spMkLst>
        </pc:spChg>
        <pc:spChg chg="mod">
          <ac:chgData name="Vendégfelhasználó" userId="S::urn:spo:anon#cbd85851cebbd7d086c27cb18d30cbea4fefff7d50e60fc7bb45f576f2c96c5f::" providerId="AD" clId="Web-{8803C756-82D9-6AC3-24DC-BE4648A2742C}" dt="2020-11-05T18:56:16.234" v="383" actId="20577"/>
          <ac:spMkLst>
            <pc:docMk/>
            <pc:sldMk cId="2848595124" sldId="273"/>
            <ac:spMk id="3" creationId="{38F6ED88-ACE4-4FC5-A313-2F95BCD1478C}"/>
          </ac:spMkLst>
        </pc:spChg>
      </pc:sldChg>
      <pc:sldChg chg="addSp delSp modSp new mod setBg">
        <pc:chgData name="Vendégfelhasználó" userId="S::urn:spo:anon#cbd85851cebbd7d086c27cb18d30cbea4fefff7d50e60fc7bb45f576f2c96c5f::" providerId="AD" clId="Web-{8803C756-82D9-6AC3-24DC-BE4648A2742C}" dt="2020-11-05T18:57:13.204" v="430"/>
        <pc:sldMkLst>
          <pc:docMk/>
          <pc:sldMk cId="2068115330" sldId="274"/>
        </pc:sldMkLst>
        <pc:spChg chg="mod">
          <ac:chgData name="Vendégfelhasználó" userId="S::urn:spo:anon#cbd85851cebbd7d086c27cb18d30cbea4fefff7d50e60fc7bb45f576f2c96c5f::" providerId="AD" clId="Web-{8803C756-82D9-6AC3-24DC-BE4648A2742C}" dt="2020-11-05T18:57:13.204" v="430"/>
          <ac:spMkLst>
            <pc:docMk/>
            <pc:sldMk cId="2068115330" sldId="274"/>
            <ac:spMk id="2" creationId="{159CE590-6009-41F2-B9CA-4EB102A20DD0}"/>
          </ac:spMkLst>
        </pc:spChg>
        <pc:spChg chg="del mod">
          <ac:chgData name="Vendégfelhasználó" userId="S::urn:spo:anon#cbd85851cebbd7d086c27cb18d30cbea4fefff7d50e60fc7bb45f576f2c96c5f::" providerId="AD" clId="Web-{8803C756-82D9-6AC3-24DC-BE4648A2742C}" dt="2020-11-05T18:56:25.859" v="395"/>
          <ac:spMkLst>
            <pc:docMk/>
            <pc:sldMk cId="2068115330" sldId="274"/>
            <ac:spMk id="3" creationId="{8E8370E8-D1ED-4957-B393-5CA47D616112}"/>
          </ac:spMkLst>
        </pc:spChg>
        <pc:spChg chg="add del">
          <ac:chgData name="Vendégfelhasználó" userId="S::urn:spo:anon#cbd85851cebbd7d086c27cb18d30cbea4fefff7d50e60fc7bb45f576f2c96c5f::" providerId="AD" clId="Web-{8803C756-82D9-6AC3-24DC-BE4648A2742C}" dt="2020-11-05T18:57:13.204" v="430"/>
          <ac:spMkLst>
            <pc:docMk/>
            <pc:sldMk cId="2068115330" sldId="274"/>
            <ac:spMk id="7" creationId="{23962611-DFD5-4092-AAFD-559E3DFCE2C9}"/>
          </ac:spMkLst>
        </pc:spChg>
        <pc:picChg chg="add del">
          <ac:chgData name="Vendégfelhasználó" userId="S::urn:spo:anon#cbd85851cebbd7d086c27cb18d30cbea4fefff7d50e60fc7bb45f576f2c96c5f::" providerId="AD" clId="Web-{8803C756-82D9-6AC3-24DC-BE4648A2742C}" dt="2020-11-05T18:57:13.204" v="430"/>
          <ac:picMkLst>
            <pc:docMk/>
            <pc:sldMk cId="2068115330" sldId="274"/>
            <ac:picMk id="9" creationId="{2270F1FA-0425-408F-9861-80BF5AFB276D}"/>
          </ac:picMkLst>
        </pc:picChg>
      </pc:sldChg>
    </pc:docChg>
  </pc:docChgLst>
  <pc:docChgLst>
    <pc:chgData name="Vig Márk" userId="S::mark.vig@edu.bme.hu::a8bf3942-f7fc-4b0c-b1b7-5c6cb46143a0" providerId="AD" clId="Web-{F2536DC6-9D1A-890F-1800-563D1364E21F}"/>
    <pc:docChg chg="modSld">
      <pc:chgData name="Vig Márk" userId="S::mark.vig@edu.bme.hu::a8bf3942-f7fc-4b0c-b1b7-5c6cb46143a0" providerId="AD" clId="Web-{F2536DC6-9D1A-890F-1800-563D1364E21F}" dt="2020-11-05T22:21:50.055" v="55" actId="20577"/>
      <pc:docMkLst>
        <pc:docMk/>
      </pc:docMkLst>
      <pc:sldChg chg="modSp">
        <pc:chgData name="Vig Márk" userId="S::mark.vig@edu.bme.hu::a8bf3942-f7fc-4b0c-b1b7-5c6cb46143a0" providerId="AD" clId="Web-{F2536DC6-9D1A-890F-1800-563D1364E21F}" dt="2020-11-05T22:21:50.055" v="54" actId="20577"/>
        <pc:sldMkLst>
          <pc:docMk/>
          <pc:sldMk cId="856325626" sldId="271"/>
        </pc:sldMkLst>
        <pc:spChg chg="mod">
          <ac:chgData name="Vig Márk" userId="S::mark.vig@edu.bme.hu::a8bf3942-f7fc-4b0c-b1b7-5c6cb46143a0" providerId="AD" clId="Web-{F2536DC6-9D1A-890F-1800-563D1364E21F}" dt="2020-11-05T22:21:50.055" v="54" actId="20577"/>
          <ac:spMkLst>
            <pc:docMk/>
            <pc:sldMk cId="856325626" sldId="271"/>
            <ac:spMk id="3" creationId="{5118D057-226E-4F43-ABC0-A540B7F57866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20:04.692" v="40" actId="20577"/>
        <pc:sldMkLst>
          <pc:docMk/>
          <pc:sldMk cId="3214441378" sldId="275"/>
        </pc:sldMkLst>
        <pc:spChg chg="mod">
          <ac:chgData name="Vig Márk" userId="S::mark.vig@edu.bme.hu::a8bf3942-f7fc-4b0c-b1b7-5c6cb46143a0" providerId="AD" clId="Web-{F2536DC6-9D1A-890F-1800-563D1364E21F}" dt="2020-11-05T22:20:04.692" v="40" actId="20577"/>
          <ac:spMkLst>
            <pc:docMk/>
            <pc:sldMk cId="3214441378" sldId="275"/>
            <ac:spMk id="3" creationId="{47078A04-24C8-4370-BEE2-AF7790531419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20:20.224" v="46" actId="20577"/>
        <pc:sldMkLst>
          <pc:docMk/>
          <pc:sldMk cId="1665461289" sldId="276"/>
        </pc:sldMkLst>
        <pc:spChg chg="mod">
          <ac:chgData name="Vig Márk" userId="S::mark.vig@edu.bme.hu::a8bf3942-f7fc-4b0c-b1b7-5c6cb46143a0" providerId="AD" clId="Web-{F2536DC6-9D1A-890F-1800-563D1364E21F}" dt="2020-11-05T22:20:20.224" v="46" actId="20577"/>
          <ac:spMkLst>
            <pc:docMk/>
            <pc:sldMk cId="1665461289" sldId="276"/>
            <ac:spMk id="3" creationId="{E0613C6B-10DF-4014-9BF4-A1CBB36364C1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17:09.250" v="2" actId="20577"/>
        <pc:sldMkLst>
          <pc:docMk/>
          <pc:sldMk cId="1980690530" sldId="280"/>
        </pc:sldMkLst>
        <pc:spChg chg="mod">
          <ac:chgData name="Vig Márk" userId="S::mark.vig@edu.bme.hu::a8bf3942-f7fc-4b0c-b1b7-5c6cb46143a0" providerId="AD" clId="Web-{F2536DC6-9D1A-890F-1800-563D1364E21F}" dt="2020-11-05T22:17:09.250" v="2" actId="20577"/>
          <ac:spMkLst>
            <pc:docMk/>
            <pc:sldMk cId="1980690530" sldId="280"/>
            <ac:spMk id="2" creationId="{2E4DA468-792B-4A68-A51C-ED6EEC0D2E7D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17:15.891" v="6" actId="20577"/>
        <pc:sldMkLst>
          <pc:docMk/>
          <pc:sldMk cId="1753356205" sldId="281"/>
        </pc:sldMkLst>
        <pc:spChg chg="mod">
          <ac:chgData name="Vig Márk" userId="S::mark.vig@edu.bme.hu::a8bf3942-f7fc-4b0c-b1b7-5c6cb46143a0" providerId="AD" clId="Web-{F2536DC6-9D1A-890F-1800-563D1364E21F}" dt="2020-11-05T22:17:15.891" v="6" actId="20577"/>
          <ac:spMkLst>
            <pc:docMk/>
            <pc:sldMk cId="1753356205" sldId="281"/>
            <ac:spMk id="3" creationId="{4CD3227F-ADDD-46A1-AC95-15DCEE0E08EF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17:47.032" v="10" actId="20577"/>
        <pc:sldMkLst>
          <pc:docMk/>
          <pc:sldMk cId="4169438059" sldId="285"/>
        </pc:sldMkLst>
        <pc:spChg chg="mod">
          <ac:chgData name="Vig Márk" userId="S::mark.vig@edu.bme.hu::a8bf3942-f7fc-4b0c-b1b7-5c6cb46143a0" providerId="AD" clId="Web-{F2536DC6-9D1A-890F-1800-563D1364E21F}" dt="2020-11-05T22:17:47.032" v="10" actId="20577"/>
          <ac:spMkLst>
            <pc:docMk/>
            <pc:sldMk cId="4169438059" sldId="285"/>
            <ac:spMk id="3" creationId="{476B8B06-AC2C-4B73-9AD5-1D3F6749553D}"/>
          </ac:spMkLst>
        </pc:spChg>
      </pc:sldChg>
      <pc:sldChg chg="modSp">
        <pc:chgData name="Vig Márk" userId="S::mark.vig@edu.bme.hu::a8bf3942-f7fc-4b0c-b1b7-5c6cb46143a0" providerId="AD" clId="Web-{F2536DC6-9D1A-890F-1800-563D1364E21F}" dt="2020-11-05T22:18:08.487" v="16" actId="20577"/>
        <pc:sldMkLst>
          <pc:docMk/>
          <pc:sldMk cId="1816865039" sldId="287"/>
        </pc:sldMkLst>
        <pc:spChg chg="mod">
          <ac:chgData name="Vig Márk" userId="S::mark.vig@edu.bme.hu::a8bf3942-f7fc-4b0c-b1b7-5c6cb46143a0" providerId="AD" clId="Web-{F2536DC6-9D1A-890F-1800-563D1364E21F}" dt="2020-11-05T22:18:08.487" v="16" actId="20577"/>
          <ac:spMkLst>
            <pc:docMk/>
            <pc:sldMk cId="1816865039" sldId="287"/>
            <ac:spMk id="3" creationId="{B17F8E91-1FA3-4ACD-BA68-7975322CAC31}"/>
          </ac:spMkLst>
        </pc:spChg>
      </pc:sldChg>
    </pc:docChg>
  </pc:docChgLst>
  <pc:docChgLst>
    <pc:chgData name="Guest User" userId="S::urn:spo:anon#cbd85851cebbd7d086c27cb18d30cbea4fefff7d50e60fc7bb45f576f2c96c5f::" providerId="AD" clId="Web-{A91F4112-2410-C9FB-5E6C-C1455E4BC56B}"/>
    <pc:docChg chg="modSld">
      <pc:chgData name="Guest User" userId="S::urn:spo:anon#cbd85851cebbd7d086c27cb18d30cbea4fefff7d50e60fc7bb45f576f2c96c5f::" providerId="AD" clId="Web-{A91F4112-2410-C9FB-5E6C-C1455E4BC56B}" dt="2020-11-05T21:31:58.552" v="17" actId="20577"/>
      <pc:docMkLst>
        <pc:docMk/>
      </pc:docMkLst>
      <pc:sldChg chg="modSp">
        <pc:chgData name="Guest User" userId="S::urn:spo:anon#cbd85851cebbd7d086c27cb18d30cbea4fefff7d50e60fc7bb45f576f2c96c5f::" providerId="AD" clId="Web-{A91F4112-2410-C9FB-5E6C-C1455E4BC56B}" dt="2020-11-05T21:31:58.552" v="16" actId="20577"/>
        <pc:sldMkLst>
          <pc:docMk/>
          <pc:sldMk cId="1665461289" sldId="276"/>
        </pc:sldMkLst>
        <pc:spChg chg="mod">
          <ac:chgData name="Guest User" userId="S::urn:spo:anon#cbd85851cebbd7d086c27cb18d30cbea4fefff7d50e60fc7bb45f576f2c96c5f::" providerId="AD" clId="Web-{A91F4112-2410-C9FB-5E6C-C1455E4BC56B}" dt="2020-11-05T21:31:58.552" v="16" actId="20577"/>
          <ac:spMkLst>
            <pc:docMk/>
            <pc:sldMk cId="1665461289" sldId="276"/>
            <ac:spMk id="3" creationId="{E0613C6B-10DF-4014-9BF4-A1CBB36364C1}"/>
          </ac:spMkLst>
        </pc:spChg>
      </pc:sldChg>
      <pc:sldChg chg="modSp">
        <pc:chgData name="Guest User" userId="S::urn:spo:anon#cbd85851cebbd7d086c27cb18d30cbea4fefff7d50e60fc7bb45f576f2c96c5f::" providerId="AD" clId="Web-{A91F4112-2410-C9FB-5E6C-C1455E4BC56B}" dt="2020-11-05T21:31:52.505" v="12" actId="20577"/>
        <pc:sldMkLst>
          <pc:docMk/>
          <pc:sldMk cId="466345850" sldId="277"/>
        </pc:sldMkLst>
        <pc:spChg chg="mod">
          <ac:chgData name="Guest User" userId="S::urn:spo:anon#cbd85851cebbd7d086c27cb18d30cbea4fefff7d50e60fc7bb45f576f2c96c5f::" providerId="AD" clId="Web-{A91F4112-2410-C9FB-5E6C-C1455E4BC56B}" dt="2020-11-05T21:31:52.505" v="12" actId="20577"/>
          <ac:spMkLst>
            <pc:docMk/>
            <pc:sldMk cId="466345850" sldId="277"/>
            <ac:spMk id="3" creationId="{77F01904-50FE-4594-A39A-25ABAE21D67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BD01F-FBE9-4A61-B6F1-7C559DB9D969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CD198-DCB7-4D1B-837D-32A31E59A4C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0534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4CD198-DCB7-4D1B-837D-32A31E59A4C1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3252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071D4C8-36FF-46B2-9DD8-FCF690104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0B35288-DA5E-4293-AA8F-8FC7A76ED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20D7DE3-C3AD-43D6-BDCA-09919555A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1802839-BAFE-4D53-B03F-A8FEB8BFB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480A9E-61E3-44EA-926E-D4A80EB5A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178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899C56-FAF9-494C-9195-5DD38B4A4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EF6476F-5A55-4776-B15C-4B99202ED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A23E183-97CC-47ED-9EAC-51383E8C7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7F4819B-4F46-44F2-BE5B-C4CFD30B8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A19658A-D827-42A5-BD8F-892A39D5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791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66BA187-CD4B-4D3C-80FB-9A686E390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742142C-1976-470A-907A-94B9C932B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359F786-2E20-46D5-98BF-E539DE74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4DCAD53-E5F7-4BCD-9896-12C318EC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280B2D3-10DD-4CE6-98A2-F0AE0C0C5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23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5B3981-E40B-46A1-81F4-7721898F9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5551450-C282-48F9-ABC8-54621EBA0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22E356A-6E43-4927-9F2C-831CB0096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210E6E1-F5C5-4269-81C8-D0770E4C0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7F2295-9762-4D9A-ACAD-C4565F85D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988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20B08A-EA1B-41DF-98D3-99938984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A86CB9E-15C5-49CB-B82C-C87ACF478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F4B9813-92AF-40D9-8FEF-0E5BA809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0E92F93-3CC7-4C00-903B-D670B0A9A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F2D135-CF24-43A1-9BB6-3C11C443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937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A32622B-EFFE-4D29-9D61-C7EBBB74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B7B6D0-5D20-4D22-954B-8E70B3020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E94219D-1F89-4FF8-BAD1-8E2BA82DE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8F68791-448D-4D90-8168-0299C64B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FE0EEE7-6F36-4883-B600-999B4666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B64DAF1-1D1B-4172-A13D-465FEAFF8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770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C8F0D9-4168-486F-A0E5-1679F3CD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66CCE8F-76DC-40AA-8936-03EC0959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D121817-D6FC-4814-900B-5BE67E4CB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99197BC-1BB3-4747-9F5E-CF22A5B8F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00F1AE8-19D8-4EA9-A3BC-94EDFD0EC8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2F953F0-B1B4-4394-B51A-591B7D68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D3A27CA-8F25-44FE-8044-6E8AE34EB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40859F25-EE6D-44F5-8B9C-204B7288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251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779C99-9E68-4B0A-A6F7-793CA666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EB0398D1-7464-4A2C-ABAA-E8F96F984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743C7D33-0B10-471B-A787-961A33E4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D7633E9-29F2-4A4A-AE51-B05057B6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6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3F72FC9-17F2-4751-8E22-71C9E66EE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ACD89DD-8840-48D5-85FE-C8F6943D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4D5F886-0CA1-4557-B2CF-29D3E509A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8789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60E0D9-2B29-44FC-8EEF-E787E09FC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CA7D055-7509-404D-8D02-881C63D6D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83A41B54-177F-41F5-A73C-4E0D66183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159EA5B-0A2D-4F43-B7AB-4503C530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1792D0B-6ECB-4D8C-951D-8D25AF86A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1A0466E-9AF8-44EA-90E9-423BA7E8F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847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32098E-4C1C-41ED-B0F4-59EEBB5FD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A6F1A884-C722-437D-9E42-8A370C4E82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1BC419C0-F759-4F3A-AEBD-04EC72F44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33693F0-0A6C-4E33-B2D7-F080918AD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E113DFD-EFF7-4934-9DDD-51874AE8A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DE55412-6ECD-4AF4-8B11-B8AA3F83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463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B8F9CDF-805A-44D9-958A-828AD1356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8EB7083-A15C-424F-B3C1-4B88DD390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FA3ABC3-7BC4-4FF7-87EF-641663F03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57E09-046D-4246-9E62-AAF7EC3F1DEC}" type="datetimeFigureOut">
              <a:rPr lang="hu-HU" smtClean="0"/>
              <a:t>2020. 11. 05.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DC78627-6990-484E-A973-67CF91DEA7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39DC63-D414-47C6-9631-C20B51724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AF1FC-B650-456A-89C8-419E08BBBCC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393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paleokonyha.hu/wp-content/uploads/2013/11/fitinsav.jpg" TargetMode="Externa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13956E-AC2E-4D51-BA70-CA6D6D3155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err="1"/>
              <a:t>Fitáz</a:t>
            </a:r>
            <a:r>
              <a:rPr lang="hu-HU"/>
              <a:t> enzim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FC48D82-2CC4-48F5-8DE1-9403CC1D12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/>
              <a:t>Készítette: Nagy Martin, </a:t>
            </a:r>
            <a:r>
              <a:rPr lang="hu-HU" err="1"/>
              <a:t>Rásky</a:t>
            </a:r>
            <a:r>
              <a:rPr lang="hu-HU"/>
              <a:t> Botond, Sallai Igor, Vig Márk</a:t>
            </a:r>
          </a:p>
        </p:txBody>
      </p:sp>
    </p:spTree>
    <p:extLst>
      <p:ext uri="{BB962C8B-B14F-4D97-AF65-F5344CB8AC3E}">
        <p14:creationId xmlns:p14="http://schemas.microsoft.com/office/powerpoint/2010/main" val="65489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257F764-3A77-436D-9AC4-C2ADB9AE5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Hisztidin sav </a:t>
            </a:r>
            <a:r>
              <a:rPr lang="hu-HU" err="1">
                <a:cs typeface="Calibri Light"/>
              </a:rPr>
              <a:t>foszfatáz</a:t>
            </a:r>
            <a:r>
              <a:rPr lang="hu-HU">
                <a:cs typeface="Calibri Light"/>
              </a:rPr>
              <a:t> (HAP)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BC3911C-63C4-4553-932D-9F43F03A3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hu-HU" err="1">
                <a:cs typeface="Calibri"/>
              </a:rPr>
              <a:t>Glikoziláció</a:t>
            </a:r>
            <a:r>
              <a:rPr lang="hu-HU">
                <a:cs typeface="Calibri"/>
              </a:rPr>
              <a:t> által stabilitásul és helyes </a:t>
            </a:r>
            <a:r>
              <a:rPr lang="hu-HU" err="1">
                <a:cs typeface="Calibri"/>
              </a:rPr>
              <a:t>feltekeredettségük</a:t>
            </a:r>
            <a:r>
              <a:rPr lang="hu-HU">
                <a:cs typeface="Calibri"/>
              </a:rPr>
              <a:t> biztosítva (</a:t>
            </a:r>
            <a:r>
              <a:rPr lang="hu-HU" err="1">
                <a:cs typeface="Calibri"/>
              </a:rPr>
              <a:t>poliszacharidok</a:t>
            </a:r>
            <a:r>
              <a:rPr lang="hu-HU">
                <a:cs typeface="Calibri"/>
              </a:rPr>
              <a:t> hozzáadása)</a:t>
            </a:r>
          </a:p>
          <a:p>
            <a:r>
              <a:rPr lang="hu-HU">
                <a:cs typeface="Calibri"/>
              </a:rPr>
              <a:t>Gombaeredetű, extracelluláris - &gt; </a:t>
            </a:r>
            <a:r>
              <a:rPr lang="hu-HU" err="1">
                <a:cs typeface="Calibri"/>
              </a:rPr>
              <a:t>glikoproteinek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Diszulfid hidak fontossága: 3D szerkezet fenntartása, katalitikus aktivitás biztosítása</a:t>
            </a:r>
          </a:p>
          <a:p>
            <a:r>
              <a:rPr lang="hu-HU" i="1">
                <a:cs typeface="Calibri"/>
              </a:rPr>
              <a:t>E. coli:</a:t>
            </a:r>
            <a:r>
              <a:rPr lang="hu-HU">
                <a:cs typeface="Calibri"/>
              </a:rPr>
              <a:t> 8 cisztein -&gt; mind diszulfid kötésben -&gt; DE! Irányított </a:t>
            </a:r>
            <a:r>
              <a:rPr lang="hu-HU" err="1">
                <a:cs typeface="Calibri"/>
              </a:rPr>
              <a:t>mutagenezis</a:t>
            </a:r>
            <a:r>
              <a:rPr lang="hu-HU">
                <a:cs typeface="Calibri"/>
              </a:rPr>
              <a:t>: 1 diszulfid híd eltávolítása -&gt; flexibilisebb domén -&gt; katalitikus hatékonyság növekszik</a:t>
            </a:r>
          </a:p>
          <a:p>
            <a:r>
              <a:rPr lang="hu-HU" err="1">
                <a:cs typeface="Calibri"/>
              </a:rPr>
              <a:t>Szubsztrát</a:t>
            </a:r>
            <a:r>
              <a:rPr lang="hu-HU">
                <a:cs typeface="Calibri"/>
              </a:rPr>
              <a:t> specifikus helyek (aminosav csoportok) (</a:t>
            </a:r>
            <a:r>
              <a:rPr lang="hu-HU" err="1">
                <a:cs typeface="Calibri"/>
              </a:rPr>
              <a:t>substrate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specificity</a:t>
            </a:r>
            <a:r>
              <a:rPr lang="hu-HU">
                <a:cs typeface="Calibri"/>
              </a:rPr>
              <a:t> site – SSS): enzim aktív helye körül, "kapuőr" szerep</a:t>
            </a:r>
          </a:p>
        </p:txBody>
      </p:sp>
    </p:spTree>
    <p:extLst>
      <p:ext uri="{BB962C8B-B14F-4D97-AF65-F5344CB8AC3E}">
        <p14:creationId xmlns:p14="http://schemas.microsoft.com/office/powerpoint/2010/main" val="3615302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38620F-6A9D-4B19-A91A-9D2A14394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Hisztidin sav </a:t>
            </a:r>
            <a:r>
              <a:rPr lang="hu-HU" err="1">
                <a:cs typeface="Calibri Light"/>
              </a:rPr>
              <a:t>foszfatáz</a:t>
            </a:r>
            <a:r>
              <a:rPr lang="hu-HU">
                <a:cs typeface="Calibri Light"/>
              </a:rPr>
              <a:t> (HAP)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BB8CEB8-2578-4336-97FC-0FA70189A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i="1">
                <a:cs typeface="Calibri"/>
              </a:rPr>
              <a:t>A </a:t>
            </a:r>
            <a:r>
              <a:rPr lang="hu-HU" i="1" err="1">
                <a:cs typeface="Calibri"/>
              </a:rPr>
              <a:t>niger</a:t>
            </a:r>
            <a:r>
              <a:rPr lang="hu-HU" i="1">
                <a:cs typeface="Calibri"/>
              </a:rPr>
              <a:t> </a:t>
            </a:r>
            <a:r>
              <a:rPr lang="hu-HU">
                <a:cs typeface="Calibri"/>
              </a:rPr>
              <a:t>NRRL 3135 SSS-je: 2 savas és 4 bázikus aminosav csoport</a:t>
            </a:r>
          </a:p>
          <a:p>
            <a:r>
              <a:rPr lang="hu-HU">
                <a:cs typeface="Calibri"/>
              </a:rPr>
              <a:t>pH = 2,5 -&gt; 4 bázikus: pozitív töltés -&gt;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vonzása (lokális </a:t>
            </a:r>
            <a:r>
              <a:rPr lang="hu-HU" err="1">
                <a:cs typeface="Calibri"/>
              </a:rPr>
              <a:t>elekrtosztatikus</a:t>
            </a:r>
            <a:r>
              <a:rPr lang="hu-HU">
                <a:cs typeface="Calibri"/>
              </a:rPr>
              <a:t> mező) (pH = 5,5-ön is vonzó kölcsönhatás)</a:t>
            </a:r>
          </a:p>
          <a:p>
            <a:r>
              <a:rPr lang="hu-HU" err="1">
                <a:cs typeface="Calibri"/>
              </a:rPr>
              <a:t>Szubsztrát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specifitás</a:t>
            </a:r>
            <a:r>
              <a:rPr lang="hu-HU">
                <a:cs typeface="Calibri"/>
              </a:rPr>
              <a:t> alapján </a:t>
            </a:r>
            <a:r>
              <a:rPr lang="hu-HU" err="1">
                <a:cs typeface="Calibri"/>
              </a:rPr>
              <a:t>HAPhy</a:t>
            </a:r>
            <a:r>
              <a:rPr lang="hu-HU">
                <a:cs typeface="Calibri"/>
              </a:rPr>
              <a:t> 2 osztálya:</a:t>
            </a:r>
          </a:p>
          <a:p>
            <a:pPr lvl="2"/>
            <a:r>
              <a:rPr lang="hu-HU" err="1">
                <a:cs typeface="Calibri"/>
              </a:rPr>
              <a:t>Szubsztrátok</a:t>
            </a:r>
            <a:r>
              <a:rPr lang="hu-HU">
                <a:cs typeface="Calibri"/>
              </a:rPr>
              <a:t> széles tartományában </a:t>
            </a:r>
            <a:r>
              <a:rPr lang="hu-HU" err="1">
                <a:cs typeface="Calibri"/>
              </a:rPr>
              <a:t>hidrolizáló</a:t>
            </a:r>
            <a:r>
              <a:rPr lang="hu-HU">
                <a:cs typeface="Calibri"/>
              </a:rPr>
              <a:t>, de alacsony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specifikus aktivitású</a:t>
            </a:r>
          </a:p>
          <a:p>
            <a:pPr lvl="2"/>
            <a:r>
              <a:rPr lang="hu-HU" err="1">
                <a:cs typeface="Calibri"/>
              </a:rPr>
              <a:t>Szubsztrátok</a:t>
            </a:r>
            <a:r>
              <a:rPr lang="hu-HU">
                <a:cs typeface="Calibri"/>
              </a:rPr>
              <a:t> kis tartományában </a:t>
            </a:r>
            <a:r>
              <a:rPr lang="hu-HU" err="1">
                <a:cs typeface="Calibri"/>
              </a:rPr>
              <a:t>hidrolizáló</a:t>
            </a:r>
            <a:r>
              <a:rPr lang="hu-HU">
                <a:cs typeface="Calibri"/>
              </a:rPr>
              <a:t>, de magas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specifikus </a:t>
            </a:r>
            <a:r>
              <a:rPr lang="hu-HU" err="1">
                <a:cs typeface="Calibri"/>
              </a:rPr>
              <a:t>aktivitássú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300-as helyzetű aminosav: -&gt;magas </a:t>
            </a:r>
            <a:r>
              <a:rPr lang="hu-HU" err="1">
                <a:cs typeface="Calibri"/>
              </a:rPr>
              <a:t>fitikus</a:t>
            </a:r>
            <a:r>
              <a:rPr lang="hu-HU">
                <a:cs typeface="Calibri"/>
              </a:rPr>
              <a:t> aktivitás: savas/bázikus jelleg; -&gt; alacsony </a:t>
            </a:r>
            <a:r>
              <a:rPr lang="hu-HU" err="1">
                <a:cs typeface="Calibri"/>
              </a:rPr>
              <a:t>fitikus</a:t>
            </a:r>
            <a:r>
              <a:rPr lang="hu-HU">
                <a:cs typeface="Calibri"/>
              </a:rPr>
              <a:t> aktivitás: semleges jelleg</a:t>
            </a:r>
          </a:p>
        </p:txBody>
      </p:sp>
    </p:spTree>
    <p:extLst>
      <p:ext uri="{BB962C8B-B14F-4D97-AF65-F5344CB8AC3E}">
        <p14:creationId xmlns:p14="http://schemas.microsoft.com/office/powerpoint/2010/main" val="2059883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EAF7B7-3713-4E2E-A3EA-612050EE1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Hisztidin sav </a:t>
            </a:r>
            <a:r>
              <a:rPr lang="hu-HU" err="1">
                <a:cs typeface="Calibri Light"/>
              </a:rPr>
              <a:t>foszfatáz</a:t>
            </a:r>
            <a:r>
              <a:rPr lang="hu-HU">
                <a:cs typeface="Calibri Light"/>
              </a:rPr>
              <a:t> (HAP)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76B8B06-AC2C-4B73-9AD5-1D3F67495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err="1">
                <a:cs typeface="Calibri"/>
              </a:rPr>
              <a:t>Aspergillus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nigerből</a:t>
            </a:r>
            <a:r>
              <a:rPr lang="hu-HU">
                <a:cs typeface="Calibri"/>
              </a:rPr>
              <a:t> izolált </a:t>
            </a:r>
            <a:r>
              <a:rPr lang="hu-HU" err="1">
                <a:cs typeface="Calibri"/>
              </a:rPr>
              <a:t>PhyB</a:t>
            </a:r>
            <a:r>
              <a:rPr lang="hu-HU">
                <a:cs typeface="Calibri"/>
              </a:rPr>
              <a:t>:</a:t>
            </a:r>
            <a:endParaRPr lang="hu-HU"/>
          </a:p>
          <a:p>
            <a:r>
              <a:rPr lang="hu-HU">
                <a:cs typeface="Calibri"/>
              </a:rPr>
              <a:t>pH optimum: 2,5; pH=5 esetén nem </a:t>
            </a:r>
            <a:r>
              <a:rPr lang="hu-HU" err="1">
                <a:cs typeface="Calibri"/>
              </a:rPr>
              <a:t>hidrolizál</a:t>
            </a:r>
          </a:p>
          <a:p>
            <a:r>
              <a:rPr lang="hu-HU" err="1">
                <a:cs typeface="Calibri"/>
              </a:rPr>
              <a:t>PhyA</a:t>
            </a:r>
            <a:r>
              <a:rPr lang="hu-HU">
                <a:cs typeface="Calibri"/>
              </a:rPr>
              <a:t> és </a:t>
            </a:r>
            <a:r>
              <a:rPr lang="hu-HU" err="1">
                <a:cs typeface="Calibri"/>
              </a:rPr>
              <a:t>PhyB</a:t>
            </a:r>
            <a:r>
              <a:rPr lang="hu-HU">
                <a:cs typeface="Calibri"/>
              </a:rPr>
              <a:t> aktív centruma azonos, SSS-ük </a:t>
            </a:r>
            <a:r>
              <a:rPr lang="hu-HU" err="1">
                <a:cs typeface="Calibri"/>
              </a:rPr>
              <a:t>ltérő</a:t>
            </a:r>
            <a:endParaRPr lang="hu-HU">
              <a:cs typeface="Calibri"/>
            </a:endParaRPr>
          </a:p>
          <a:p>
            <a:r>
              <a:rPr lang="hu-HU" err="1">
                <a:cs typeface="Calibri"/>
              </a:rPr>
              <a:t>PhyB</a:t>
            </a:r>
            <a:r>
              <a:rPr lang="hu-HU">
                <a:cs typeface="Calibri"/>
              </a:rPr>
              <a:t>: savas aminosavak SSS-nél, pH=5 esetén savas aminosavak negatív töltésűek lennének -&gt;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taszítása</a:t>
            </a:r>
          </a:p>
          <a:p>
            <a:r>
              <a:rPr lang="hu-HU">
                <a:cs typeface="Calibri"/>
              </a:rPr>
              <a:t>Semleges elektromos tér: </a:t>
            </a:r>
            <a:r>
              <a:rPr lang="hu-HU" err="1">
                <a:cs typeface="Calibri"/>
              </a:rPr>
              <a:t>foszfomonoészterek</a:t>
            </a:r>
            <a:r>
              <a:rPr lang="hu-HU">
                <a:cs typeface="Calibri"/>
              </a:rPr>
              <a:t> jobb megkötése</a:t>
            </a:r>
          </a:p>
        </p:txBody>
      </p:sp>
    </p:spTree>
    <p:extLst>
      <p:ext uri="{BB962C8B-B14F-4D97-AF65-F5344CB8AC3E}">
        <p14:creationId xmlns:p14="http://schemas.microsoft.com/office/powerpoint/2010/main" val="4169438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D395DE-DC8B-446E-9177-DDDD39DC8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β-propeller </a:t>
            </a:r>
            <a:r>
              <a:rPr lang="hu-HU" err="1">
                <a:cs typeface="Calibri Light"/>
              </a:rPr>
              <a:t>fitáz</a:t>
            </a:r>
            <a:r>
              <a:rPr lang="hu-HU">
                <a:cs typeface="Calibri Light"/>
              </a:rPr>
              <a:t> (</a:t>
            </a:r>
            <a:r>
              <a:rPr lang="hu-HU" err="1">
                <a:cs typeface="Calibri Light"/>
              </a:rPr>
              <a:t>BPPhy</a:t>
            </a:r>
            <a:r>
              <a:rPr lang="hu-HU">
                <a:cs typeface="Calibri Light"/>
              </a:rPr>
              <a:t>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8A9602-C205-4388-AA96-5F5AF4450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i="1">
                <a:cs typeface="Calibri"/>
              </a:rPr>
              <a:t>Bacillus </a:t>
            </a:r>
            <a:r>
              <a:rPr lang="hu-HU" i="1" err="1">
                <a:cs typeface="Calibri"/>
              </a:rPr>
              <a:t>amyloliquefaciens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Termostabil</a:t>
            </a:r>
          </a:p>
          <a:p>
            <a:r>
              <a:rPr lang="hu-HU">
                <a:cs typeface="Calibri"/>
              </a:rPr>
              <a:t>Propeller szerkezet: hatlapátos légcsavarra hasonlít (β-redők alkotják)</a:t>
            </a:r>
          </a:p>
          <a:p>
            <a:r>
              <a:rPr lang="hu-HU">
                <a:cs typeface="Calibri"/>
              </a:rPr>
              <a:t>Ca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-ionokat igényelnek a termostabilitáshoz, katalitikus aktivitáshoz</a:t>
            </a:r>
          </a:p>
          <a:p>
            <a:r>
              <a:rPr lang="hu-HU">
                <a:cs typeface="Calibri"/>
              </a:rPr>
              <a:t>pH = 7-8</a:t>
            </a:r>
          </a:p>
          <a:p>
            <a:r>
              <a:rPr lang="hu-HU">
                <a:cs typeface="Calibri"/>
              </a:rPr>
              <a:t>Katalitikus mechanizmus 2 fő alkotó: affinitási rész-&gt;</a:t>
            </a:r>
            <a:r>
              <a:rPr lang="hu-HU" err="1">
                <a:cs typeface="Calibri"/>
              </a:rPr>
              <a:t>szubsztrát</a:t>
            </a:r>
            <a:r>
              <a:rPr lang="hu-HU">
                <a:cs typeface="Calibri"/>
              </a:rPr>
              <a:t> vonzása, hasítási hely-&gt;foszfát csoport hidrolízise</a:t>
            </a:r>
          </a:p>
          <a:p>
            <a:r>
              <a:rPr lang="hu-HU">
                <a:cs typeface="Calibri"/>
              </a:rPr>
              <a:t>2 szomszédos foszfát foglalja el a 2 helyet -&gt; minden 2. foszfát gyors hidrolízise -&gt; </a:t>
            </a:r>
            <a:r>
              <a:rPr lang="hu-HU" err="1">
                <a:cs typeface="Calibri"/>
              </a:rPr>
              <a:t>myo-inozitol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trifoszfát</a:t>
            </a:r>
            <a:r>
              <a:rPr lang="hu-HU">
                <a:cs typeface="Calibri"/>
              </a:rPr>
              <a:t> végtermék (IP</a:t>
            </a:r>
            <a:r>
              <a:rPr lang="hu-HU" baseline="-25000">
                <a:cs typeface="Calibri"/>
              </a:rPr>
              <a:t>3</a:t>
            </a:r>
            <a:r>
              <a:rPr lang="hu-HU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49458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B11E21C-D1CF-4186-BA15-82D584FF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91"/>
            <a:ext cx="10515600" cy="1325563"/>
          </a:xfrm>
        </p:spPr>
        <p:txBody>
          <a:bodyPr/>
          <a:lstStyle/>
          <a:p>
            <a:r>
              <a:rPr lang="hu-HU">
                <a:ea typeface="+mj-lt"/>
                <a:cs typeface="+mj-lt"/>
              </a:rPr>
              <a:t>Cisztein </a:t>
            </a:r>
            <a:r>
              <a:rPr lang="hu-HU" err="1">
                <a:ea typeface="+mj-lt"/>
                <a:cs typeface="+mj-lt"/>
              </a:rPr>
              <a:t>foszfatáz</a:t>
            </a:r>
            <a:r>
              <a:rPr lang="hu-HU">
                <a:ea typeface="+mj-lt"/>
                <a:cs typeface="+mj-lt"/>
              </a:rPr>
              <a:t> (CP)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7F8E91-1FA3-4ACD-BA68-7975322CA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61298" cy="476828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/>
            <a:r>
              <a:rPr lang="hu-HU">
                <a:cs typeface="Calibri"/>
              </a:rPr>
              <a:t>Kérődzők gyomrában: </a:t>
            </a:r>
            <a:r>
              <a:rPr lang="hu-HU" i="1" err="1">
                <a:cs typeface="Calibri"/>
              </a:rPr>
              <a:t>Salenomonas</a:t>
            </a:r>
            <a:r>
              <a:rPr lang="hu-HU" i="1">
                <a:cs typeface="Calibri"/>
              </a:rPr>
              <a:t> </a:t>
            </a:r>
            <a:r>
              <a:rPr lang="hu-HU" i="1" err="1">
                <a:cs typeface="Calibri"/>
              </a:rPr>
              <a:t>ruminantium</a:t>
            </a:r>
            <a:r>
              <a:rPr lang="hu-HU">
                <a:cs typeface="Calibri"/>
              </a:rPr>
              <a:t>: </a:t>
            </a:r>
            <a:r>
              <a:rPr lang="hu-HU" err="1">
                <a:cs typeface="Calibri"/>
              </a:rPr>
              <a:t>fitáz</a:t>
            </a:r>
            <a:r>
              <a:rPr lang="hu-HU">
                <a:cs typeface="Calibri"/>
              </a:rPr>
              <a:t> aktivitás -&gt; </a:t>
            </a:r>
            <a:r>
              <a:rPr lang="hu-HU" err="1">
                <a:cs typeface="Calibri"/>
              </a:rPr>
              <a:t>fitin</a:t>
            </a:r>
            <a:r>
              <a:rPr lang="hu-HU">
                <a:cs typeface="Calibri"/>
              </a:rPr>
              <a:t> sav bontása</a:t>
            </a:r>
            <a:endParaRPr lang="hu-HU"/>
          </a:p>
          <a:p>
            <a:pPr marL="457200" indent="-457200"/>
            <a:r>
              <a:rPr lang="hu-HU">
                <a:cs typeface="Calibri"/>
              </a:rPr>
              <a:t>Monomer, kb. 45 </a:t>
            </a:r>
            <a:r>
              <a:rPr lang="hu-HU" err="1">
                <a:cs typeface="Calibri"/>
              </a:rPr>
              <a:t>kDa</a:t>
            </a:r>
            <a:r>
              <a:rPr lang="hu-HU">
                <a:cs typeface="Calibri"/>
              </a:rPr>
              <a:t> tömegű; </a:t>
            </a:r>
            <a:r>
              <a:rPr lang="hu-HU" err="1">
                <a:cs typeface="Calibri"/>
              </a:rPr>
              <a:t>pH</a:t>
            </a:r>
            <a:r>
              <a:rPr lang="hu-HU" baseline="-25000" err="1">
                <a:cs typeface="Calibri"/>
              </a:rPr>
              <a:t>opt</a:t>
            </a:r>
            <a:r>
              <a:rPr lang="hu-HU">
                <a:cs typeface="Calibri"/>
              </a:rPr>
              <a:t> = 4 - 5,5; </a:t>
            </a:r>
            <a:r>
              <a:rPr lang="hu-HU" err="1">
                <a:cs typeface="Calibri"/>
              </a:rPr>
              <a:t>T</a:t>
            </a:r>
            <a:r>
              <a:rPr lang="hu-HU" baseline="-25000" err="1">
                <a:cs typeface="Calibri"/>
              </a:rPr>
              <a:t>opt</a:t>
            </a:r>
            <a:r>
              <a:rPr lang="hu-HU">
                <a:cs typeface="Calibri"/>
              </a:rPr>
              <a:t> = 50-55 </a:t>
            </a:r>
            <a:r>
              <a:rPr lang="hu-HU" baseline="30000" err="1">
                <a:cs typeface="Calibri"/>
              </a:rPr>
              <a:t>o</a:t>
            </a:r>
            <a:r>
              <a:rPr lang="hu-HU" err="1">
                <a:cs typeface="Calibri"/>
              </a:rPr>
              <a:t>C</a:t>
            </a:r>
            <a:endParaRPr lang="hu-HU">
              <a:cs typeface="Calibri"/>
            </a:endParaRPr>
          </a:p>
          <a:p>
            <a:pPr marL="457200" indent="-457200"/>
            <a:r>
              <a:rPr lang="hu-HU" err="1">
                <a:cs typeface="Calibri"/>
              </a:rPr>
              <a:t>Fe</a:t>
            </a:r>
            <a:r>
              <a:rPr lang="hu-HU">
                <a:cs typeface="Calibri"/>
              </a:rPr>
              <a:t> és egyéb fém ionok </a:t>
            </a:r>
            <a:r>
              <a:rPr lang="hu-HU" err="1">
                <a:cs typeface="Calibri"/>
              </a:rPr>
              <a:t>inhibeáló</a:t>
            </a:r>
            <a:r>
              <a:rPr lang="hu-HU">
                <a:cs typeface="Calibri"/>
              </a:rPr>
              <a:t> hatása</a:t>
            </a:r>
          </a:p>
          <a:p>
            <a:pPr marL="457200" indent="-457200"/>
            <a:r>
              <a:rPr lang="hu-HU">
                <a:cs typeface="Calibri"/>
              </a:rPr>
              <a:t>Hasonlóság a protein </a:t>
            </a:r>
            <a:r>
              <a:rPr lang="hu-HU" err="1">
                <a:cs typeface="Calibri"/>
              </a:rPr>
              <a:t>tirozin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foszfatázzal</a:t>
            </a:r>
            <a:r>
              <a:rPr lang="hu-HU">
                <a:cs typeface="Calibri"/>
              </a:rPr>
              <a:t> (PTP)</a:t>
            </a:r>
          </a:p>
          <a:p>
            <a:pPr marL="914400" lvl="1"/>
            <a:r>
              <a:rPr lang="hu-HU">
                <a:cs typeface="Calibri"/>
              </a:rPr>
              <a:t>Aktív centrum hurkot képez: </a:t>
            </a:r>
            <a:r>
              <a:rPr lang="hu-HU" err="1">
                <a:cs typeface="Calibri"/>
              </a:rPr>
              <a:t>szubsztrát</a:t>
            </a:r>
            <a:r>
              <a:rPr lang="hu-HU">
                <a:cs typeface="Calibri"/>
              </a:rPr>
              <a:t> kötő zseb, zseb mélysége -&gt; </a:t>
            </a:r>
            <a:r>
              <a:rPr lang="hu-HU" err="1">
                <a:cs typeface="Calibri"/>
              </a:rPr>
              <a:t>szubsztrát</a:t>
            </a:r>
            <a:r>
              <a:rPr lang="hu-HU">
                <a:cs typeface="Calibri"/>
              </a:rPr>
              <a:t> kötő </a:t>
            </a:r>
            <a:r>
              <a:rPr lang="hu-HU" err="1">
                <a:cs typeface="Calibri"/>
              </a:rPr>
              <a:t>spec</a:t>
            </a:r>
            <a:r>
              <a:rPr lang="hu-HU">
                <a:cs typeface="Calibri"/>
              </a:rPr>
              <a:t>.</a:t>
            </a:r>
          </a:p>
          <a:p>
            <a:pPr marL="914400" lvl="1"/>
            <a:r>
              <a:rPr lang="hu-HU">
                <a:cs typeface="Calibri"/>
              </a:rPr>
              <a:t>S. </a:t>
            </a:r>
            <a:r>
              <a:rPr lang="hu-HU" err="1">
                <a:cs typeface="Calibri"/>
              </a:rPr>
              <a:t>ruminatium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fitáz</a:t>
            </a:r>
            <a:r>
              <a:rPr lang="hu-HU">
                <a:cs typeface="Calibri"/>
              </a:rPr>
              <a:t> széles, mély zseb: </a:t>
            </a:r>
            <a:r>
              <a:rPr lang="hu-HU" err="1">
                <a:cs typeface="Calibri"/>
              </a:rPr>
              <a:t>fitinsav</a:t>
            </a:r>
            <a:r>
              <a:rPr lang="hu-HU">
                <a:cs typeface="Calibri"/>
              </a:rPr>
              <a:t> teljesen </a:t>
            </a:r>
            <a:r>
              <a:rPr lang="hu-HU" err="1">
                <a:cs typeface="Calibri"/>
              </a:rPr>
              <a:t>foszforilált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inozit</a:t>
            </a:r>
            <a:r>
              <a:rPr lang="hu-HU">
                <a:cs typeface="Calibri"/>
              </a:rPr>
              <a:t> csoportjának befogadása, foszfát csoportok sorozatos hidrolízise</a:t>
            </a:r>
          </a:p>
          <a:p>
            <a:pPr marL="457200" indent="-457200"/>
            <a:r>
              <a:rPr lang="hu-HU">
                <a:cs typeface="Calibri"/>
              </a:rPr>
              <a:t>Végtermék: </a:t>
            </a:r>
            <a:r>
              <a:rPr lang="hu-HU" err="1">
                <a:cs typeface="Calibri"/>
              </a:rPr>
              <a:t>inozitol</a:t>
            </a:r>
            <a:r>
              <a:rPr lang="hu-HU">
                <a:cs typeface="Calibri"/>
              </a:rPr>
              <a:t> 2-monofoszfát</a:t>
            </a:r>
          </a:p>
          <a:p>
            <a:pPr marL="457200" indent="-457200"/>
            <a:r>
              <a:rPr lang="hu-HU">
                <a:cs typeface="Calibri"/>
              </a:rPr>
              <a:t>Ólom kation stimuláló hatású a hidrolízisre! ( Cu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, Zn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, Hg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, </a:t>
            </a:r>
            <a:r>
              <a:rPr lang="hu-HU" err="1">
                <a:cs typeface="Calibri"/>
              </a:rPr>
              <a:t>Fe</a:t>
            </a:r>
            <a:r>
              <a:rPr lang="hu-HU">
                <a:cs typeface="Calibri"/>
              </a:rPr>
              <a:t> 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inhibiáló</a:t>
            </a:r>
            <a:r>
              <a:rPr lang="hu-HU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6865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6419FF-AE43-4911-A9A9-9C0FE9ED3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Lila sav </a:t>
            </a:r>
            <a:r>
              <a:rPr lang="hu-HU" err="1">
                <a:cs typeface="Calibri Light"/>
              </a:rPr>
              <a:t>foszfatáz</a:t>
            </a:r>
            <a:r>
              <a:rPr lang="hu-HU">
                <a:cs typeface="Calibri Light"/>
              </a:rPr>
              <a:t> (PAP)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06865E-09CB-46B3-9871-1F9C628CC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u-HU" err="1">
                <a:cs typeface="Calibri"/>
              </a:rPr>
              <a:t>Metallo</a:t>
            </a:r>
            <a:r>
              <a:rPr lang="hu-HU">
                <a:cs typeface="Calibri"/>
              </a:rPr>
              <a:t> </a:t>
            </a:r>
            <a:r>
              <a:rPr lang="hu-HU" err="1">
                <a:cs typeface="Calibri"/>
              </a:rPr>
              <a:t>foszfoészterázok</a:t>
            </a:r>
            <a:r>
              <a:rPr lang="hu-HU">
                <a:cs typeface="Calibri"/>
              </a:rPr>
              <a:t>: 7 aminosav csoport tartalmaz fém </a:t>
            </a:r>
            <a:r>
              <a:rPr lang="hu-HU" err="1">
                <a:cs typeface="Calibri"/>
              </a:rPr>
              <a:t>ligandumot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Nem mindegyik tagja hasznosítja a </a:t>
            </a:r>
            <a:r>
              <a:rPr lang="hu-HU" err="1">
                <a:cs typeface="Calibri"/>
              </a:rPr>
              <a:t>fitázt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Állati PAP: 2 </a:t>
            </a:r>
            <a:r>
              <a:rPr lang="hu-HU" err="1">
                <a:cs typeface="Calibri"/>
              </a:rPr>
              <a:t>Fe-at</a:t>
            </a:r>
            <a:r>
              <a:rPr lang="hu-HU">
                <a:cs typeface="Calibri"/>
              </a:rPr>
              <a:t> tartalmazó </a:t>
            </a:r>
            <a:r>
              <a:rPr lang="hu-HU" err="1">
                <a:cs typeface="Calibri"/>
              </a:rPr>
              <a:t>binukleáris</a:t>
            </a:r>
            <a:r>
              <a:rPr lang="hu-HU">
                <a:cs typeface="Calibri"/>
              </a:rPr>
              <a:t> fémes központ</a:t>
            </a:r>
          </a:p>
          <a:p>
            <a:r>
              <a:rPr lang="hu-HU">
                <a:cs typeface="Calibri"/>
              </a:rPr>
              <a:t>Növényi PAP: 2. </a:t>
            </a:r>
            <a:r>
              <a:rPr lang="hu-HU" err="1">
                <a:cs typeface="Calibri"/>
              </a:rPr>
              <a:t>Fe</a:t>
            </a:r>
            <a:r>
              <a:rPr lang="hu-HU">
                <a:cs typeface="Calibri"/>
              </a:rPr>
              <a:t> helyett lehet Zn</a:t>
            </a:r>
            <a:r>
              <a:rPr lang="hu-HU" baseline="30000">
                <a:cs typeface="Calibri"/>
              </a:rPr>
              <a:t>2+</a:t>
            </a:r>
            <a:r>
              <a:rPr lang="hu-HU">
                <a:cs typeface="Calibri"/>
              </a:rPr>
              <a:t>, Mn</a:t>
            </a:r>
            <a:r>
              <a:rPr lang="hu-HU" baseline="30000">
                <a:cs typeface="Calibri"/>
              </a:rPr>
              <a:t>2+</a:t>
            </a:r>
          </a:p>
          <a:p>
            <a:pPr lvl="2"/>
            <a:r>
              <a:rPr lang="hu-HU">
                <a:cs typeface="Calibri"/>
              </a:rPr>
              <a:t>Kis monomer fehérjék (35kDa)</a:t>
            </a:r>
          </a:p>
          <a:p>
            <a:pPr lvl="2"/>
            <a:r>
              <a:rPr lang="hu-HU">
                <a:cs typeface="Calibri"/>
              </a:rPr>
              <a:t>Nagy </a:t>
            </a:r>
            <a:r>
              <a:rPr lang="hu-HU" err="1">
                <a:cs typeface="Calibri"/>
              </a:rPr>
              <a:t>homodimer</a:t>
            </a:r>
            <a:r>
              <a:rPr lang="hu-HU">
                <a:cs typeface="Calibri"/>
              </a:rPr>
              <a:t> fehérjék (55kDa)</a:t>
            </a:r>
          </a:p>
          <a:p>
            <a:r>
              <a:rPr lang="hu-HU">
                <a:cs typeface="Calibri"/>
              </a:rPr>
              <a:t>Csírázó szójapalánta szikleveléből </a:t>
            </a:r>
            <a:r>
              <a:rPr lang="hu-HU" err="1">
                <a:cs typeface="Calibri"/>
              </a:rPr>
              <a:t>hidrolizálva</a:t>
            </a:r>
            <a:r>
              <a:rPr lang="hu-HU">
                <a:cs typeface="Calibri"/>
              </a:rPr>
              <a:t>: </a:t>
            </a:r>
            <a:r>
              <a:rPr lang="hu-HU" err="1">
                <a:cs typeface="Calibri"/>
              </a:rPr>
              <a:t>GmPhy</a:t>
            </a:r>
            <a:r>
              <a:rPr lang="hu-HU">
                <a:cs typeface="Calibri"/>
              </a:rPr>
              <a:t>-&gt; aminosav szekvenciája hasonló más növényi </a:t>
            </a:r>
            <a:r>
              <a:rPr lang="hu-HU" err="1">
                <a:cs typeface="Calibri"/>
              </a:rPr>
              <a:t>PAPhy-khez</a:t>
            </a:r>
            <a:endParaRPr lang="hu-HU">
              <a:cs typeface="Calibri"/>
            </a:endParaRPr>
          </a:p>
          <a:p>
            <a:r>
              <a:rPr lang="hu-HU">
                <a:cs typeface="Calibri"/>
              </a:rPr>
              <a:t>Növényi PAP-ok adaptálása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bontásra</a:t>
            </a:r>
          </a:p>
          <a:p>
            <a:r>
              <a:rPr lang="hu-HU">
                <a:cs typeface="Calibri"/>
              </a:rPr>
              <a:t>Röntgen krisztallográfia</a:t>
            </a:r>
          </a:p>
        </p:txBody>
      </p:sp>
    </p:spTree>
    <p:extLst>
      <p:ext uri="{BB962C8B-B14F-4D97-AF65-F5344CB8AC3E}">
        <p14:creationId xmlns:p14="http://schemas.microsoft.com/office/powerpoint/2010/main" val="3916659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72C8618A-A563-47F0-ACD8-848DC301E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Gombák és élesztők </a:t>
            </a:r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1DC81F8A-9624-4D62-9CB0-8EB0AE8C8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295"/>
            <a:ext cx="10515600" cy="4868668"/>
          </a:xfrm>
        </p:spPr>
        <p:txBody>
          <a:bodyPr>
            <a:normAutofit fontScale="85000" lnSpcReduction="20000"/>
          </a:bodyPr>
          <a:lstStyle/>
          <a:p>
            <a:r>
              <a:rPr lang="hu-HU"/>
              <a:t>3-fitázok (kivétel </a:t>
            </a:r>
            <a:r>
              <a:rPr lang="hu-HU" err="1"/>
              <a:t>Peniophora</a:t>
            </a:r>
            <a:r>
              <a:rPr lang="hu-HU"/>
              <a:t> </a:t>
            </a:r>
            <a:r>
              <a:rPr lang="hu-HU" err="1"/>
              <a:t>lycii</a:t>
            </a:r>
            <a:r>
              <a:rPr lang="hu-HU"/>
              <a:t> </a:t>
            </a:r>
            <a:r>
              <a:rPr lang="hu-HU" err="1"/>
              <a:t>PhyA</a:t>
            </a:r>
            <a:r>
              <a:rPr lang="hu-HU"/>
              <a:t> </a:t>
            </a:r>
            <a:r>
              <a:rPr lang="hu-HU" err="1"/>
              <a:t>fitáz</a:t>
            </a:r>
            <a:r>
              <a:rPr lang="hu-HU"/>
              <a:t>: pH 4,0-4,5 , 50-55 °C)</a:t>
            </a:r>
          </a:p>
          <a:p>
            <a:r>
              <a:rPr lang="hu-HU"/>
              <a:t>Többsége hisztidin-sav </a:t>
            </a:r>
            <a:r>
              <a:rPr lang="hu-HU" err="1"/>
              <a:t>foszfatáz</a:t>
            </a:r>
            <a:r>
              <a:rPr lang="hu-HU"/>
              <a:t> </a:t>
            </a:r>
          </a:p>
          <a:p>
            <a:r>
              <a:rPr lang="hu-HU" err="1"/>
              <a:t>Glikolizettek</a:t>
            </a:r>
            <a:r>
              <a:rPr lang="hu-HU"/>
              <a:t> (kivétel </a:t>
            </a:r>
            <a:r>
              <a:rPr lang="hu-HU" err="1"/>
              <a:t>Cladosporium</a:t>
            </a:r>
            <a:r>
              <a:rPr lang="hu-HU"/>
              <a:t> </a:t>
            </a:r>
            <a:r>
              <a:rPr lang="hu-HU" err="1"/>
              <a:t>sp</a:t>
            </a:r>
            <a:r>
              <a:rPr lang="hu-HU"/>
              <a:t>. FP1: pH 3,5, 40°C)</a:t>
            </a:r>
          </a:p>
          <a:p>
            <a:r>
              <a:rPr lang="hu-HU"/>
              <a:t>Fő fajai</a:t>
            </a:r>
          </a:p>
          <a:p>
            <a:pPr lvl="1"/>
            <a:r>
              <a:rPr lang="hu-HU" err="1"/>
              <a:t>Aspergillus</a:t>
            </a:r>
            <a:r>
              <a:rPr lang="hu-HU"/>
              <a:t> </a:t>
            </a:r>
            <a:r>
              <a:rPr lang="hu-HU" err="1"/>
              <a:t>niger</a:t>
            </a:r>
            <a:r>
              <a:rPr lang="hu-HU"/>
              <a:t> </a:t>
            </a:r>
            <a:r>
              <a:rPr lang="hu-HU" err="1"/>
              <a:t>PhyA</a:t>
            </a:r>
            <a:r>
              <a:rPr lang="hu-HU"/>
              <a:t>:</a:t>
            </a:r>
          </a:p>
          <a:p>
            <a:pPr lvl="2"/>
            <a:r>
              <a:rPr lang="hu-HU"/>
              <a:t>Első jól jellemezhető és kereskedelmi forgalmi </a:t>
            </a:r>
            <a:r>
              <a:rPr lang="hu-HU" err="1"/>
              <a:t>fitáz</a:t>
            </a:r>
            <a:endParaRPr lang="hu-HU"/>
          </a:p>
          <a:p>
            <a:pPr lvl="2"/>
            <a:r>
              <a:rPr lang="hu-HU"/>
              <a:t>Nagy </a:t>
            </a:r>
            <a:r>
              <a:rPr lang="hu-HU" err="1"/>
              <a:t>affintiás</a:t>
            </a:r>
            <a:r>
              <a:rPr lang="hu-HU"/>
              <a:t> </a:t>
            </a:r>
            <a:r>
              <a:rPr lang="hu-HU" err="1"/>
              <a:t>fitinsav</a:t>
            </a:r>
            <a:r>
              <a:rPr lang="hu-HU"/>
              <a:t> iránt</a:t>
            </a:r>
          </a:p>
          <a:p>
            <a:pPr lvl="2"/>
            <a:r>
              <a:rPr lang="hu-HU"/>
              <a:t>Kettő pH optimum (2,5 és 5,0-5,5) </a:t>
            </a:r>
          </a:p>
          <a:p>
            <a:pPr lvl="1"/>
            <a:r>
              <a:rPr lang="hu-HU" err="1"/>
              <a:t>Aspergillus</a:t>
            </a:r>
            <a:r>
              <a:rPr lang="hu-HU"/>
              <a:t> </a:t>
            </a:r>
            <a:r>
              <a:rPr lang="hu-HU" err="1"/>
              <a:t>fumigatus</a:t>
            </a:r>
            <a:r>
              <a:rPr lang="hu-HU"/>
              <a:t> </a:t>
            </a:r>
            <a:r>
              <a:rPr lang="hu-HU" err="1"/>
              <a:t>fitáz</a:t>
            </a:r>
            <a:r>
              <a:rPr lang="hu-HU"/>
              <a:t>:</a:t>
            </a:r>
          </a:p>
          <a:p>
            <a:pPr lvl="2"/>
            <a:r>
              <a:rPr lang="hu-HU" err="1"/>
              <a:t>A.nigerhez</a:t>
            </a:r>
            <a:r>
              <a:rPr lang="hu-HU"/>
              <a:t> hasonló szekvencia</a:t>
            </a:r>
          </a:p>
          <a:p>
            <a:pPr lvl="2"/>
            <a:r>
              <a:rPr lang="hu-HU"/>
              <a:t>Nagyobb termotolerancia, mint A. </a:t>
            </a:r>
            <a:r>
              <a:rPr lang="hu-HU" err="1"/>
              <a:t>niger</a:t>
            </a:r>
            <a:r>
              <a:rPr lang="hu-HU"/>
              <a:t> és szélesebb pH-tartomány</a:t>
            </a:r>
          </a:p>
          <a:p>
            <a:pPr lvl="2"/>
            <a:r>
              <a:rPr lang="hu-HU"/>
              <a:t>Nagy affinitás </a:t>
            </a:r>
            <a:r>
              <a:rPr lang="hu-HU" err="1"/>
              <a:t>inozitolról</a:t>
            </a:r>
            <a:r>
              <a:rPr lang="hu-HU"/>
              <a:t>, </a:t>
            </a:r>
            <a:r>
              <a:rPr lang="hu-HU" err="1"/>
              <a:t>fitáttal</a:t>
            </a:r>
            <a:r>
              <a:rPr lang="hu-HU"/>
              <a:t>  szemben alacsony specifikus affinitás</a:t>
            </a:r>
          </a:p>
          <a:p>
            <a:pPr lvl="1"/>
            <a:r>
              <a:rPr lang="hu-HU" err="1"/>
              <a:t>Myceliophtora</a:t>
            </a:r>
            <a:r>
              <a:rPr lang="hu-HU"/>
              <a:t> </a:t>
            </a:r>
            <a:r>
              <a:rPr lang="hu-HU" err="1"/>
              <a:t>thermophila</a:t>
            </a:r>
            <a:r>
              <a:rPr lang="hu-HU"/>
              <a:t> és </a:t>
            </a:r>
            <a:r>
              <a:rPr lang="hu-HU" err="1"/>
              <a:t>Talaromyces</a:t>
            </a:r>
            <a:r>
              <a:rPr lang="hu-HU"/>
              <a:t> </a:t>
            </a:r>
            <a:r>
              <a:rPr lang="hu-HU" err="1"/>
              <a:t>thermophilus</a:t>
            </a:r>
            <a:r>
              <a:rPr lang="hu-HU"/>
              <a:t>:</a:t>
            </a:r>
          </a:p>
          <a:p>
            <a:pPr lvl="2"/>
            <a:r>
              <a:rPr lang="hu-HU" err="1"/>
              <a:t>Termofil</a:t>
            </a:r>
            <a:r>
              <a:rPr lang="hu-HU"/>
              <a:t> gombák, nagy </a:t>
            </a:r>
            <a:r>
              <a:rPr lang="hu-HU" err="1"/>
              <a:t>Aspergilius</a:t>
            </a:r>
            <a:r>
              <a:rPr lang="hu-HU"/>
              <a:t> fajokkal magas fokú </a:t>
            </a:r>
            <a:r>
              <a:rPr lang="hu-HU" err="1"/>
              <a:t>homológia</a:t>
            </a:r>
            <a:endParaRPr lang="hu-HU"/>
          </a:p>
          <a:p>
            <a:pPr lvl="1"/>
            <a:r>
              <a:rPr lang="hu-HU"/>
              <a:t>Candida </a:t>
            </a:r>
            <a:r>
              <a:rPr lang="hu-HU" err="1"/>
              <a:t>Krusei</a:t>
            </a:r>
            <a:r>
              <a:rPr lang="hu-HU"/>
              <a:t> WZ-001:</a:t>
            </a:r>
          </a:p>
          <a:p>
            <a:pPr lvl="2"/>
            <a:r>
              <a:rPr lang="hu-HU"/>
              <a:t>Beszennyezett élesztő, kétkülönböző tömegű egységből áll, pH 4,6, 40°C</a:t>
            </a:r>
          </a:p>
        </p:txBody>
      </p:sp>
    </p:spTree>
    <p:extLst>
      <p:ext uri="{BB962C8B-B14F-4D97-AF65-F5344CB8AC3E}">
        <p14:creationId xmlns:p14="http://schemas.microsoft.com/office/powerpoint/2010/main" val="3947508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8A6EDA-4D94-4EE6-98D8-6D09B33E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1480" y="104775"/>
            <a:ext cx="10515600" cy="1325563"/>
          </a:xfrm>
        </p:spPr>
        <p:txBody>
          <a:bodyPr/>
          <a:lstStyle/>
          <a:p>
            <a:r>
              <a:rPr lang="hu-HU"/>
              <a:t>Bakteriális és </a:t>
            </a:r>
            <a:r>
              <a:rPr lang="hu-HU" err="1"/>
              <a:t>protozoon</a:t>
            </a:r>
            <a:r>
              <a:rPr lang="hu-HU"/>
              <a:t> </a:t>
            </a:r>
            <a:r>
              <a:rPr lang="hu-HU" err="1"/>
              <a:t>fitázok</a:t>
            </a:r>
            <a:endParaRPr lang="hu-HU"/>
          </a:p>
        </p:txBody>
      </p:sp>
      <p:sp>
        <p:nvSpPr>
          <p:cNvPr id="16" name="Szöveg helye 15">
            <a:extLst>
              <a:ext uri="{FF2B5EF4-FFF2-40B4-BE49-F238E27FC236}">
                <a16:creationId xmlns:a16="http://schemas.microsoft.com/office/drawing/2014/main" id="{36DDC4F5-ADD6-4434-B46F-76AD13D2B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213" y="1146076"/>
            <a:ext cx="5157787" cy="823912"/>
          </a:xfrm>
        </p:spPr>
        <p:txBody>
          <a:bodyPr/>
          <a:lstStyle/>
          <a:p>
            <a:r>
              <a:rPr lang="hu-HU"/>
              <a:t>Bakteriális </a:t>
            </a:r>
            <a:r>
              <a:rPr lang="hu-HU" err="1"/>
              <a:t>fitázok</a:t>
            </a:r>
            <a:endParaRPr lang="hu-HU"/>
          </a:p>
        </p:txBody>
      </p:sp>
      <p:sp>
        <p:nvSpPr>
          <p:cNvPr id="15" name="Tartalom helye 14">
            <a:extLst>
              <a:ext uri="{FF2B5EF4-FFF2-40B4-BE49-F238E27FC236}">
                <a16:creationId xmlns:a16="http://schemas.microsoft.com/office/drawing/2014/main" id="{5266C2FF-C581-4C7D-BB3B-B8A40F558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867" y="2146802"/>
            <a:ext cx="5157787" cy="4089436"/>
          </a:xfrm>
        </p:spPr>
        <p:txBody>
          <a:bodyPr>
            <a:normAutofit fontScale="92500" lnSpcReduction="20000"/>
          </a:bodyPr>
          <a:lstStyle/>
          <a:p>
            <a:r>
              <a:rPr lang="hu-HU"/>
              <a:t>Nem </a:t>
            </a:r>
            <a:r>
              <a:rPr lang="hu-HU" err="1"/>
              <a:t>glikolizettek</a:t>
            </a:r>
            <a:endParaRPr lang="hu-HU"/>
          </a:p>
          <a:p>
            <a:r>
              <a:rPr lang="hu-HU"/>
              <a:t>Hisztidin-sav-</a:t>
            </a:r>
            <a:r>
              <a:rPr lang="hu-HU" err="1"/>
              <a:t>foszfatázok</a:t>
            </a:r>
            <a:r>
              <a:rPr lang="hu-HU"/>
              <a:t> vagy ß-propeller </a:t>
            </a:r>
            <a:r>
              <a:rPr lang="hu-HU" err="1"/>
              <a:t>fitázok</a:t>
            </a:r>
            <a:endParaRPr lang="hu-HU"/>
          </a:p>
          <a:p>
            <a:r>
              <a:rPr lang="hu-HU"/>
              <a:t>Legfőbb fajok</a:t>
            </a:r>
          </a:p>
          <a:p>
            <a:pPr lvl="1"/>
            <a:r>
              <a:rPr lang="hu-HU" err="1"/>
              <a:t>Escherichea</a:t>
            </a:r>
            <a:r>
              <a:rPr lang="hu-HU"/>
              <a:t> coli </a:t>
            </a:r>
            <a:r>
              <a:rPr lang="hu-HU" err="1"/>
              <a:t>AppA</a:t>
            </a:r>
            <a:r>
              <a:rPr lang="hu-HU"/>
              <a:t> </a:t>
            </a:r>
            <a:r>
              <a:rPr lang="hu-HU" err="1"/>
              <a:t>fitáz</a:t>
            </a:r>
            <a:r>
              <a:rPr lang="hu-HU"/>
              <a:t>:</a:t>
            </a:r>
          </a:p>
          <a:p>
            <a:pPr lvl="2"/>
            <a:r>
              <a:rPr lang="hu-HU" err="1"/>
              <a:t>Periplazmatikus</a:t>
            </a:r>
            <a:r>
              <a:rPr lang="hu-HU"/>
              <a:t> fehérje</a:t>
            </a:r>
          </a:p>
          <a:p>
            <a:pPr lvl="2"/>
            <a:r>
              <a:rPr lang="hu-HU"/>
              <a:t>Savas pH optimum: ellenáll pepszin-hidrolízisnek</a:t>
            </a:r>
          </a:p>
          <a:p>
            <a:pPr lvl="2"/>
            <a:r>
              <a:rPr lang="hu-HU"/>
              <a:t>Magas fajlagos </a:t>
            </a:r>
            <a:r>
              <a:rPr lang="hu-HU" err="1"/>
              <a:t>fitát</a:t>
            </a:r>
            <a:r>
              <a:rPr lang="hu-HU"/>
              <a:t> aktivitás</a:t>
            </a:r>
          </a:p>
          <a:p>
            <a:pPr lvl="1"/>
            <a:r>
              <a:rPr lang="hu-HU"/>
              <a:t>Bacillus </a:t>
            </a:r>
            <a:r>
              <a:rPr lang="hu-HU" err="1"/>
              <a:t>fitázok</a:t>
            </a:r>
            <a:r>
              <a:rPr lang="hu-HU"/>
              <a:t>:</a:t>
            </a:r>
          </a:p>
          <a:p>
            <a:pPr lvl="2"/>
            <a:r>
              <a:rPr lang="hu-HU"/>
              <a:t>Kis molekulatömegű monomerek</a:t>
            </a:r>
          </a:p>
          <a:p>
            <a:pPr lvl="2"/>
            <a:r>
              <a:rPr lang="hu-HU"/>
              <a:t>(pH 7, 55-70 °C).</a:t>
            </a:r>
          </a:p>
          <a:p>
            <a:pPr marL="457200" lvl="1" indent="0">
              <a:buNone/>
            </a:pPr>
            <a:r>
              <a:rPr lang="hu-HU"/>
              <a:t>	</a:t>
            </a:r>
          </a:p>
        </p:txBody>
      </p:sp>
      <p:sp>
        <p:nvSpPr>
          <p:cNvPr id="17" name="Szöveg helye 16">
            <a:extLst>
              <a:ext uri="{FF2B5EF4-FFF2-40B4-BE49-F238E27FC236}">
                <a16:creationId xmlns:a16="http://schemas.microsoft.com/office/drawing/2014/main" id="{68880DDC-6D27-4813-A2E4-6D6AF22B6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5607" y="1146076"/>
            <a:ext cx="5183188" cy="823912"/>
          </a:xfrm>
        </p:spPr>
        <p:txBody>
          <a:bodyPr/>
          <a:lstStyle/>
          <a:p>
            <a:r>
              <a:rPr lang="hu-HU" err="1"/>
              <a:t>Protozoon</a:t>
            </a:r>
            <a:r>
              <a:rPr lang="hu-HU"/>
              <a:t> </a:t>
            </a:r>
            <a:r>
              <a:rPr lang="hu-HU" err="1"/>
              <a:t>fitáz</a:t>
            </a:r>
            <a:endParaRPr lang="hu-HU"/>
          </a:p>
        </p:txBody>
      </p:sp>
      <p:sp>
        <p:nvSpPr>
          <p:cNvPr id="18" name="Tartalom helye 17">
            <a:extLst>
              <a:ext uri="{FF2B5EF4-FFF2-40B4-BE49-F238E27FC236}">
                <a16:creationId xmlns:a16="http://schemas.microsoft.com/office/drawing/2014/main" id="{3D85F0E4-61CA-4F18-9CBB-32D41E365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00227"/>
            <a:ext cx="5183188" cy="2787786"/>
          </a:xfrm>
        </p:spPr>
        <p:txBody>
          <a:bodyPr>
            <a:normAutofit fontScale="92500" lnSpcReduction="20000"/>
          </a:bodyPr>
          <a:lstStyle/>
          <a:p>
            <a:r>
              <a:rPr lang="hu-HU" err="1"/>
              <a:t>Paramecium</a:t>
            </a:r>
            <a:r>
              <a:rPr lang="hu-HU"/>
              <a:t> </a:t>
            </a:r>
            <a:r>
              <a:rPr lang="hu-HU" err="1"/>
              <a:t>tetraurelia</a:t>
            </a:r>
            <a:r>
              <a:rPr lang="hu-HU"/>
              <a:t>:</a:t>
            </a:r>
          </a:p>
          <a:p>
            <a:pPr lvl="1"/>
            <a:r>
              <a:rPr lang="hu-HU"/>
              <a:t>nem szükséges a kétértékű kation </a:t>
            </a:r>
          </a:p>
          <a:p>
            <a:pPr lvl="1"/>
            <a:r>
              <a:rPr lang="hu-HU" err="1"/>
              <a:t>sztereospecifikus</a:t>
            </a:r>
            <a:r>
              <a:rPr lang="hu-HU"/>
              <a:t> foszfátot folyamatos eltávolítás </a:t>
            </a:r>
          </a:p>
          <a:p>
            <a:pPr lvl="1"/>
            <a:r>
              <a:rPr lang="hu-HU"/>
              <a:t>pH 7</a:t>
            </a:r>
          </a:p>
        </p:txBody>
      </p:sp>
    </p:spTree>
    <p:extLst>
      <p:ext uri="{BB962C8B-B14F-4D97-AF65-F5344CB8AC3E}">
        <p14:creationId xmlns:p14="http://schemas.microsoft.com/office/powerpoint/2010/main" val="1118506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52F790-01A0-44C1-A157-CBF30F73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Növényi </a:t>
            </a:r>
            <a:r>
              <a:rPr lang="hu-HU" err="1"/>
              <a:t>fitázok</a:t>
            </a:r>
            <a:r>
              <a:rPr lang="hu-HU"/>
              <a:t>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410CD3-BEC8-4A38-8792-865CFA39F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1505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hu-HU"/>
              <a:t>Többsége hisztidin-</a:t>
            </a:r>
            <a:r>
              <a:rPr lang="hu-HU" err="1"/>
              <a:t>savfoszfatáz</a:t>
            </a:r>
            <a:endParaRPr lang="hu-HU"/>
          </a:p>
          <a:p>
            <a:r>
              <a:rPr lang="hu-HU"/>
              <a:t>6-fitáz</a:t>
            </a:r>
          </a:p>
          <a:p>
            <a:r>
              <a:rPr lang="hu-HU"/>
              <a:t>pH optimum 4,5-6,0</a:t>
            </a:r>
          </a:p>
          <a:p>
            <a:r>
              <a:rPr lang="hu-HU"/>
              <a:t>Különböző kinetikai variációk K</a:t>
            </a:r>
            <a:r>
              <a:rPr lang="hu-HU" sz="1900"/>
              <a:t>M</a:t>
            </a:r>
            <a:r>
              <a:rPr lang="hu-HU"/>
              <a:t>: 30 - 300   M   </a:t>
            </a:r>
            <a:r>
              <a:rPr lang="hu-HU" err="1"/>
              <a:t>K</a:t>
            </a:r>
            <a:r>
              <a:rPr lang="hu-HU" sz="1900" err="1"/>
              <a:t>cat</a:t>
            </a:r>
            <a:r>
              <a:rPr lang="hu-HU"/>
              <a:t>: 43 - 704 s − 1;és specifikus aktivitás: 43-636 U / mg fehérje</a:t>
            </a:r>
          </a:p>
          <a:p>
            <a:r>
              <a:rPr lang="hu-HU"/>
              <a:t>Bizonyos gabonafélék magas </a:t>
            </a:r>
            <a:r>
              <a:rPr lang="hu-HU" err="1"/>
              <a:t>fitáztartalom</a:t>
            </a:r>
            <a:r>
              <a:rPr lang="hu-HU"/>
              <a:t> rendelkeznek (búza, rozs, tönköly, árpa): ipari és háztartási eljárások (csírázás, erjedés) enzim aktivitás növelés</a:t>
            </a:r>
          </a:p>
          <a:p>
            <a:r>
              <a:rPr lang="hu-HU"/>
              <a:t>Egyes növényi </a:t>
            </a:r>
            <a:r>
              <a:rPr lang="hu-HU" err="1"/>
              <a:t>fitázok</a:t>
            </a:r>
            <a:r>
              <a:rPr lang="hu-HU"/>
              <a:t> lila savas és lúgos </a:t>
            </a:r>
            <a:r>
              <a:rPr lang="hu-HU" err="1"/>
              <a:t>foszfázok</a:t>
            </a:r>
            <a:r>
              <a:rPr lang="hu-HU"/>
              <a:t>:</a:t>
            </a:r>
          </a:p>
          <a:p>
            <a:pPr lvl="1"/>
            <a:r>
              <a:rPr lang="hu-HU"/>
              <a:t>Kalcium és EDTA inaktiválás</a:t>
            </a:r>
          </a:p>
          <a:p>
            <a:pPr lvl="1"/>
            <a:r>
              <a:rPr lang="hu-HU"/>
              <a:t>Szűk </a:t>
            </a:r>
            <a:r>
              <a:rPr lang="hu-HU" err="1"/>
              <a:t>szubsztrát-specifitás</a:t>
            </a:r>
            <a:endParaRPr lang="hu-HU"/>
          </a:p>
          <a:p>
            <a:pPr lvl="1"/>
            <a:r>
              <a:rPr lang="hu-HU"/>
              <a:t>pH 8, optimális hőmérséklet 55 °C.</a:t>
            </a:r>
          </a:p>
          <a:p>
            <a:pPr lvl="1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9175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E6EF-840E-4C63-881A-70E6D111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ea typeface="+mj-lt"/>
                <a:cs typeface="+mj-lt"/>
              </a:rPr>
              <a:t>Alkalmazása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78A04-24C8-4370-BEE2-AF7790531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1991-ben </a:t>
            </a:r>
            <a:r>
              <a:rPr lang="en-US" err="1">
                <a:ea typeface="+mn-lt"/>
                <a:cs typeface="+mn-lt"/>
              </a:rPr>
              <a:t>került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kereskedelmi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forgalomba</a:t>
            </a:r>
            <a:endParaRPr lang="en-US" err="1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Főleg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táplálékkiegészítőként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alkalmazzák</a:t>
            </a:r>
            <a:r>
              <a:rPr lang="en-US">
                <a:ea typeface="+mn-lt"/>
                <a:cs typeface="+mn-lt"/>
              </a:rPr>
              <a:t> – </a:t>
            </a:r>
            <a:r>
              <a:rPr lang="en-US" err="1">
                <a:ea typeface="+mn-lt"/>
                <a:cs typeface="+mn-lt"/>
              </a:rPr>
              <a:t>Foszfor</a:t>
            </a:r>
            <a:r>
              <a:rPr lang="en-US">
                <a:ea typeface="+mn-lt"/>
                <a:cs typeface="+mn-lt"/>
              </a:rPr>
              <a:t>/</a:t>
            </a:r>
            <a:r>
              <a:rPr lang="en-US" err="1">
                <a:ea typeface="+mn-lt"/>
                <a:cs typeface="+mn-lt"/>
              </a:rPr>
              <a:t>foszfát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hasznosulást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segíti</a:t>
            </a:r>
            <a:endParaRPr lang="en-US" err="1">
              <a:cs typeface="Calibri"/>
            </a:endParaRPr>
          </a:p>
          <a:p>
            <a:r>
              <a:rPr lang="en-US" err="1">
                <a:ea typeface="+mn-lt"/>
                <a:cs typeface="+mn-lt"/>
              </a:rPr>
              <a:t>Könnyen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hozzáférhető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foszfátok</a:t>
            </a:r>
            <a:r>
              <a:rPr lang="en-US">
                <a:ea typeface="+mn-lt"/>
                <a:cs typeface="+mn-lt"/>
              </a:rPr>
              <a:t> 50 </a:t>
            </a:r>
            <a:r>
              <a:rPr lang="en-US" err="1">
                <a:ea typeface="+mn-lt"/>
                <a:cs typeface="+mn-lt"/>
              </a:rPr>
              <a:t>évig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elegendőek</a:t>
            </a:r>
            <a:endParaRPr lang="en-US" err="1">
              <a:cs typeface="Calibri"/>
            </a:endParaRPr>
          </a:p>
          <a:p>
            <a:r>
              <a:rPr lang="en-US" err="1">
                <a:ea typeface="+mn-lt"/>
                <a:cs typeface="+mn-lt"/>
              </a:rPr>
              <a:t>Gazdasági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fejlődés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következtében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nagymértékben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drágultak</a:t>
            </a:r>
            <a:r>
              <a:rPr lang="en-US">
                <a:ea typeface="+mn-lt"/>
                <a:cs typeface="+mn-lt"/>
              </a:rPr>
              <a:t> a Mono-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dicalcium </a:t>
            </a:r>
            <a:r>
              <a:rPr lang="en-US" err="1">
                <a:ea typeface="+mn-lt"/>
                <a:cs typeface="+mn-lt"/>
              </a:rPr>
              <a:t>foszfátok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AZ EU-ban </a:t>
            </a:r>
            <a:r>
              <a:rPr lang="en-US" err="1">
                <a:ea typeface="+mn-lt"/>
                <a:cs typeface="+mn-lt"/>
              </a:rPr>
              <a:t>betiltották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csont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hús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alapú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foszfor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forrást</a:t>
            </a:r>
            <a:r>
              <a:rPr lang="en-US">
                <a:ea typeface="+mn-lt"/>
                <a:cs typeface="+mn-lt"/>
              </a:rPr>
              <a:t> (</a:t>
            </a:r>
            <a:r>
              <a:rPr lang="en-US" err="1">
                <a:ea typeface="+mn-lt"/>
                <a:cs typeface="+mn-lt"/>
              </a:rPr>
              <a:t>fajok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közti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kórokozók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transzfer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err="1">
                <a:ea typeface="+mn-lt"/>
                <a:cs typeface="+mn-lt"/>
              </a:rPr>
              <a:t>gátlás</a:t>
            </a:r>
            <a:r>
              <a:rPr lang="en-US">
                <a:ea typeface="+mn-lt"/>
                <a:cs typeface="+mn-lt"/>
              </a:rPr>
              <a:t>)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Természetes </a:t>
            </a:r>
            <a:r>
              <a:rPr lang="en-US" err="1">
                <a:cs typeface="Calibri"/>
              </a:rPr>
              <a:t>eredetű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foszfát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alkalmazása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444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C9BA2E-F825-46E7-A0D6-7CAA2FDFF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715" y="2766218"/>
            <a:ext cx="10515600" cy="1325563"/>
          </a:xfrm>
        </p:spPr>
        <p:txBody>
          <a:bodyPr/>
          <a:lstStyle/>
          <a:p>
            <a:r>
              <a:rPr lang="hu-HU"/>
              <a:t>Mi a </a:t>
            </a:r>
            <a:r>
              <a:rPr lang="hu-HU" err="1"/>
              <a:t>fitáz</a:t>
            </a:r>
            <a:r>
              <a:rPr lang="hu-HU"/>
              <a:t> enzim </a:t>
            </a:r>
            <a:r>
              <a:rPr lang="hu-HU" err="1"/>
              <a:t>szubsztrátja</a:t>
            </a:r>
            <a:r>
              <a:rPr lang="hu-HU"/>
              <a:t>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25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F8641-7B0C-402F-BBCB-8B780CE75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Mint </a:t>
            </a:r>
            <a:r>
              <a:rPr lang="en-US" err="1">
                <a:ea typeface="+mj-lt"/>
                <a:cs typeface="+mj-lt"/>
              </a:rPr>
              <a:t>takarmánykiegészítő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13C6B-10DF-4014-9BF4-A1CBB3636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Javítja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foszfát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hasznosulást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egygyomrú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állatok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esetében</a:t>
            </a:r>
            <a:endParaRPr lang="en-US" err="1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Sokszor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hatékonyabb</a:t>
            </a:r>
            <a:r>
              <a:rPr lang="en-US">
                <a:ea typeface="+mn-lt"/>
                <a:cs typeface="+mn-lt"/>
              </a:rPr>
              <a:t> ha </a:t>
            </a:r>
            <a:r>
              <a:rPr lang="en-US" err="1">
                <a:ea typeface="+mn-lt"/>
                <a:cs typeface="+mn-lt"/>
              </a:rPr>
              <a:t>hozzáadott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enzimet</a:t>
            </a:r>
            <a:r>
              <a:rPr lang="en-US">
                <a:ea typeface="+mn-lt"/>
                <a:cs typeface="+mn-lt"/>
              </a:rPr>
              <a:t> is </a:t>
            </a:r>
            <a:r>
              <a:rPr lang="en-US" err="1">
                <a:ea typeface="+mn-lt"/>
                <a:cs typeface="+mn-lt"/>
              </a:rPr>
              <a:t>tartalmaz</a:t>
            </a:r>
            <a:endParaRPr lang="en-US" err="1">
              <a:cs typeface="Calibri"/>
            </a:endParaRPr>
          </a:p>
          <a:p>
            <a:r>
              <a:rPr lang="en-US" err="1">
                <a:ea typeface="+mn-lt"/>
                <a:cs typeface="+mn-lt"/>
              </a:rPr>
              <a:t>Hozzáadott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mikrobiális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eredetű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sertések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esetében</a:t>
            </a:r>
            <a:r>
              <a:rPr lang="en-US">
                <a:ea typeface="+mn-lt"/>
                <a:cs typeface="+mn-lt"/>
              </a:rPr>
              <a:t> 18%-</a:t>
            </a:r>
            <a:r>
              <a:rPr lang="en-US" err="1">
                <a:ea typeface="+mn-lt"/>
                <a:cs typeface="+mn-lt"/>
              </a:rPr>
              <a:t>ról</a:t>
            </a:r>
            <a:r>
              <a:rPr lang="en-US">
                <a:ea typeface="+mn-lt"/>
                <a:cs typeface="+mn-lt"/>
              </a:rPr>
              <a:t> 56%-ra </a:t>
            </a:r>
            <a:r>
              <a:rPr lang="en-US" err="1">
                <a:ea typeface="+mn-lt"/>
                <a:cs typeface="+mn-lt"/>
              </a:rPr>
              <a:t>emelte</a:t>
            </a:r>
            <a:r>
              <a:rPr lang="en-US">
                <a:ea typeface="+mn-lt"/>
                <a:cs typeface="+mn-lt"/>
              </a:rPr>
              <a:t> e </a:t>
            </a:r>
            <a:r>
              <a:rPr lang="en-US" err="1">
                <a:ea typeface="+mn-lt"/>
                <a:cs typeface="+mn-lt"/>
              </a:rPr>
              <a:t>kukoricában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hozzáférhető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foszfor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mennyiségét</a:t>
            </a:r>
            <a:endParaRPr lang="en-US" err="1"/>
          </a:p>
          <a:p>
            <a:r>
              <a:rPr lang="en-US" err="1">
                <a:ea typeface="+mn-lt"/>
                <a:cs typeface="+mn-lt"/>
              </a:rPr>
              <a:t>Baromfik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esetében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hozzáadott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foszfor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hasznosulást</a:t>
            </a:r>
            <a:r>
              <a:rPr lang="en-US">
                <a:ea typeface="+mn-lt"/>
                <a:cs typeface="+mn-lt"/>
              </a:rPr>
              <a:t> 20-45%kal </a:t>
            </a:r>
            <a:r>
              <a:rPr lang="en-US" err="1">
                <a:ea typeface="+mn-lt"/>
                <a:cs typeface="+mn-lt"/>
              </a:rPr>
              <a:t>segítette</a:t>
            </a:r>
            <a:r>
              <a:rPr lang="en-US">
                <a:ea typeface="+mn-lt"/>
                <a:cs typeface="+mn-lt"/>
              </a:rPr>
              <a:t> </a:t>
            </a:r>
            <a:endParaRPr lang="en-US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Kutatások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folynak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hatásáról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emészthető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szerves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anyagokon</a:t>
            </a:r>
            <a:r>
              <a:rPr lang="en-US">
                <a:ea typeface="+mn-lt"/>
                <a:cs typeface="+mn-lt"/>
              </a:rPr>
              <a:t> (pl.: </a:t>
            </a:r>
            <a:r>
              <a:rPr lang="en-US" err="1">
                <a:ea typeface="+mn-lt"/>
                <a:cs typeface="+mn-lt"/>
              </a:rPr>
              <a:t>keményítő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fehérje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aminosav</a:t>
            </a:r>
            <a:r>
              <a:rPr lang="en-US">
                <a:ea typeface="+mn-lt"/>
                <a:cs typeface="+mn-lt"/>
              </a:rPr>
              <a:t>)</a:t>
            </a:r>
            <a:endParaRPr lang="en-US" err="1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5461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382C9-31A4-4AC6-969E-81FC2A685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ea typeface="+mj-lt"/>
                <a:cs typeface="+mj-lt"/>
              </a:rPr>
              <a:t>Humán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táplálkozás</a:t>
            </a:r>
            <a:r>
              <a:rPr lang="en-US">
                <a:ea typeface="+mj-lt"/>
                <a:cs typeface="+mj-lt"/>
              </a:rPr>
              <a:t> I.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1904-50FE-4594-A39A-25ABAE21D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Nagymennyiségű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fogyasztása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gátolja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nyomelemek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felszívódását</a:t>
            </a:r>
            <a:endParaRPr lang="en-US" err="1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Negatív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hatása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miatt</a:t>
            </a:r>
            <a:r>
              <a:rPr lang="en-US">
                <a:ea typeface="+mn-lt"/>
                <a:cs typeface="+mn-lt"/>
              </a:rPr>
              <a:t> 2-3 </a:t>
            </a:r>
            <a:r>
              <a:rPr lang="en-US" err="1">
                <a:ea typeface="+mn-lt"/>
                <a:cs typeface="+mn-lt"/>
              </a:rPr>
              <a:t>milliárd</a:t>
            </a:r>
            <a:r>
              <a:rPr lang="en-US">
                <a:ea typeface="+mn-lt"/>
                <a:cs typeface="+mn-lt"/>
              </a:rPr>
              <a:t> ember </a:t>
            </a:r>
            <a:r>
              <a:rPr lang="en-US" err="1">
                <a:ea typeface="+mn-lt"/>
                <a:cs typeface="+mn-lt"/>
              </a:rPr>
              <a:t>szenved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hiányt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fontos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nyomelemekből</a:t>
            </a:r>
            <a:endParaRPr lang="en-US">
              <a:cs typeface="Calibri" panose="020F0502020204030204"/>
            </a:endParaRPr>
          </a:p>
          <a:p>
            <a:r>
              <a:rPr lang="en-US">
                <a:ea typeface="+mn-lt"/>
                <a:cs typeface="+mn-lt"/>
              </a:rPr>
              <a:t>2 </a:t>
            </a:r>
            <a:r>
              <a:rPr lang="en-US" err="1">
                <a:ea typeface="+mn-lt"/>
                <a:cs typeface="+mn-lt"/>
              </a:rPr>
              <a:t>lehetséges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módszer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hogy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csökkentsük</a:t>
            </a:r>
            <a:r>
              <a:rPr lang="en-US">
                <a:ea typeface="+mn-lt"/>
                <a:cs typeface="+mn-lt"/>
              </a:rPr>
              <a:t> a fitát </a:t>
            </a:r>
            <a:r>
              <a:rPr lang="en-US" err="1">
                <a:ea typeface="+mn-lt"/>
                <a:cs typeface="+mn-lt"/>
              </a:rPr>
              <a:t>bevitelét</a:t>
            </a:r>
            <a:r>
              <a:rPr lang="en-US">
                <a:ea typeface="+mn-lt"/>
                <a:cs typeface="+mn-lt"/>
              </a:rPr>
              <a:t>:</a:t>
            </a:r>
            <a:endParaRPr lang="en-US"/>
          </a:p>
          <a:p>
            <a:pPr lvl="1"/>
            <a:r>
              <a:rPr lang="en-US" err="1">
                <a:ea typeface="+mn-lt"/>
                <a:cs typeface="+mn-lt"/>
              </a:rPr>
              <a:t>Alacsony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tartalmú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növények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termesztése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inozitol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polifoszfát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kináz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megbontásával</a:t>
            </a:r>
            <a:r>
              <a:rPr lang="en-US">
                <a:ea typeface="+mn-lt"/>
                <a:cs typeface="+mn-lt"/>
              </a:rPr>
              <a:t> à </a:t>
            </a:r>
            <a:r>
              <a:rPr lang="en-US" err="1">
                <a:ea typeface="+mn-lt"/>
                <a:cs typeface="+mn-lt"/>
              </a:rPr>
              <a:t>csökken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fitát</a:t>
            </a:r>
            <a:r>
              <a:rPr lang="en-US">
                <a:ea typeface="+mn-lt"/>
                <a:cs typeface="+mn-lt"/>
              </a:rPr>
              <a:t>. </a:t>
            </a:r>
            <a:r>
              <a:rPr lang="en-US" err="1">
                <a:ea typeface="+mn-lt"/>
                <a:cs typeface="+mn-lt"/>
              </a:rPr>
              <a:t>Hátránya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hogy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kitermelésben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csírázásban</a:t>
            </a:r>
            <a:r>
              <a:rPr lang="en-US">
                <a:ea typeface="+mn-lt"/>
                <a:cs typeface="+mn-lt"/>
              </a:rPr>
              <a:t> is </a:t>
            </a:r>
            <a:r>
              <a:rPr lang="en-US" err="1">
                <a:ea typeface="+mn-lt"/>
                <a:cs typeface="+mn-lt"/>
              </a:rPr>
              <a:t>csökkenést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tapasztaltak</a:t>
            </a:r>
            <a:endParaRPr lang="en-US">
              <a:cs typeface="Calibri"/>
            </a:endParaRPr>
          </a:p>
          <a:p>
            <a:pPr lvl="1"/>
            <a:r>
              <a:rPr lang="en-US" err="1">
                <a:ea typeface="+mn-lt"/>
                <a:cs typeface="+mn-lt"/>
              </a:rPr>
              <a:t>Élelmiszerhez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való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hozzáadása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enzimnek</a:t>
            </a:r>
            <a:r>
              <a:rPr lang="en-US">
                <a:ea typeface="+mn-lt"/>
                <a:cs typeface="+mn-lt"/>
              </a:rPr>
              <a:t> --&gt; </a:t>
            </a:r>
            <a:r>
              <a:rPr lang="en-US" err="1">
                <a:ea typeface="+mn-lt"/>
                <a:cs typeface="+mn-lt"/>
              </a:rPr>
              <a:t>csökken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fitát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negatív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hatása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66345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401F-5D39-44BD-A7B0-4782B9F3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ea typeface="+mj-lt"/>
                <a:cs typeface="+mj-lt"/>
              </a:rPr>
              <a:t>Humán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táplálkozás</a:t>
            </a:r>
            <a:r>
              <a:rPr lang="en-US">
                <a:ea typeface="+mj-lt"/>
                <a:cs typeface="+mj-lt"/>
              </a:rPr>
              <a:t> II.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4B360-6486-4C59-A838-2017B859C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mediált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fitátmentesítés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pozitívabb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anyatej-helyettesítő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tápszerek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esetében</a:t>
            </a:r>
            <a:r>
              <a:rPr lang="en-US">
                <a:ea typeface="+mn-lt"/>
                <a:cs typeface="+mn-lt"/>
              </a:rPr>
              <a:t>, ha a </a:t>
            </a:r>
            <a:r>
              <a:rPr lang="en-US" err="1">
                <a:ea typeface="+mn-lt"/>
                <a:cs typeface="+mn-lt"/>
              </a:rPr>
              <a:t>tej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helyett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hüvelyesek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forrása</a:t>
            </a:r>
            <a:endParaRPr lang="en-US" err="1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Gabonát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hüvelyeseket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fitázzal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kombinált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folyamatokkal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kezeltek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hogy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magas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tápanyag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értékük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legyen</a:t>
            </a:r>
            <a:endParaRPr lang="en-US" err="1"/>
          </a:p>
          <a:p>
            <a:r>
              <a:rPr lang="en-US">
                <a:cs typeface="Calibri"/>
              </a:rPr>
              <a:t>Az </a:t>
            </a:r>
            <a:r>
              <a:rPr lang="en-US" err="1">
                <a:cs typeface="Calibri"/>
              </a:rPr>
              <a:t>inozitol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foszfátok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élettani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hatása</a:t>
            </a:r>
            <a:r>
              <a:rPr lang="en-US">
                <a:cs typeface="Calibri"/>
              </a:rPr>
              <a:t>: </a:t>
            </a:r>
          </a:p>
          <a:p>
            <a:pPr lvl="1"/>
            <a:r>
              <a:rPr lang="en-US" err="1">
                <a:cs typeface="Calibri"/>
              </a:rPr>
              <a:t>Antioxidáns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Rák </a:t>
            </a:r>
            <a:r>
              <a:rPr lang="en-US" err="1">
                <a:cs typeface="Calibri"/>
              </a:rPr>
              <a:t>kialakulás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gátlása</a:t>
            </a:r>
          </a:p>
          <a:p>
            <a:pPr lvl="1"/>
            <a:r>
              <a:rPr lang="en-US" err="1">
                <a:cs typeface="Calibri"/>
              </a:rPr>
              <a:t>Koleszterin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szintjének</a:t>
            </a:r>
            <a:r>
              <a:rPr lang="en-US">
                <a:cs typeface="Calibri"/>
              </a:rPr>
              <a:t> csökkentése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52359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286D3-73A7-42DB-B962-AF429725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>
                <a:ea typeface="+mj-lt"/>
                <a:cs typeface="+mj-lt"/>
              </a:rPr>
              <a:t>Ipari</a:t>
            </a:r>
            <a:r>
              <a:rPr lang="en-US">
                <a:ea typeface="+mj-lt"/>
                <a:cs typeface="+mj-lt"/>
              </a:rPr>
              <a:t> </a:t>
            </a:r>
            <a:r>
              <a:rPr lang="en-US" err="1">
                <a:ea typeface="+mj-lt"/>
                <a:cs typeface="+mj-lt"/>
              </a:rPr>
              <a:t>használata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181A9-8CD2-4378-8737-8B96F8988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err="1">
                <a:ea typeface="+mn-lt"/>
                <a:cs typeface="+mn-lt"/>
              </a:rPr>
              <a:t>Inozitol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foszfátok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előállítása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költséghatékonyan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enzimmel</a:t>
            </a:r>
            <a:endParaRPr lang="en-US" err="1">
              <a:cs typeface="Calibri" panose="020F0502020204030204"/>
            </a:endParaRPr>
          </a:p>
          <a:p>
            <a:r>
              <a:rPr lang="en-US" err="1">
                <a:ea typeface="+mn-lt"/>
                <a:cs typeface="+mn-lt"/>
              </a:rPr>
              <a:t>Immobilizált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enzimek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variációit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hozták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létre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sikeresen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Sake </a:t>
            </a:r>
            <a:r>
              <a:rPr lang="en-US" err="1">
                <a:ea typeface="+mn-lt"/>
                <a:cs typeface="+mn-lt"/>
              </a:rPr>
              <a:t>főzése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során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vad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típushoz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képest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nagyobb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fitázaktivitás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elősegíti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az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alkohol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fermentációját</a:t>
            </a:r>
            <a:r>
              <a:rPr lang="en-US">
                <a:ea typeface="+mn-lt"/>
                <a:cs typeface="+mn-lt"/>
              </a:rPr>
              <a:t> – </a:t>
            </a:r>
            <a:r>
              <a:rPr lang="en-US" err="1">
                <a:ea typeface="+mn-lt"/>
                <a:cs typeface="+mn-lt"/>
              </a:rPr>
              <a:t>magasabb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alkohol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kihoztal</a:t>
            </a:r>
            <a:endParaRPr lang="en-US" err="1"/>
          </a:p>
          <a:p>
            <a:r>
              <a:rPr lang="en-US" err="1">
                <a:ea typeface="+mn-lt"/>
                <a:cs typeface="+mn-lt"/>
              </a:rPr>
              <a:t>Kenyér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sütése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során</a:t>
            </a:r>
            <a:r>
              <a:rPr lang="en-US">
                <a:ea typeface="+mn-lt"/>
                <a:cs typeface="+mn-lt"/>
              </a:rPr>
              <a:t> a </a:t>
            </a:r>
            <a:r>
              <a:rPr lang="en-US" err="1">
                <a:ea typeface="+mn-lt"/>
                <a:cs typeface="+mn-lt"/>
              </a:rPr>
              <a:t>sütési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fizikai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paramétereket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befolyásolja</a:t>
            </a:r>
            <a:r>
              <a:rPr lang="en-US">
                <a:ea typeface="+mn-lt"/>
                <a:cs typeface="+mn-lt"/>
              </a:rPr>
              <a:t>, pl: </a:t>
            </a:r>
            <a:r>
              <a:rPr lang="en-US" err="1">
                <a:ea typeface="+mn-lt"/>
                <a:cs typeface="+mn-lt"/>
              </a:rPr>
              <a:t>fajlagos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térfogat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csökkenés</a:t>
            </a:r>
            <a:endParaRPr lang="en-US" err="1"/>
          </a:p>
          <a:p>
            <a:r>
              <a:rPr lang="en-US" err="1">
                <a:ea typeface="+mn-lt"/>
                <a:cs typeface="+mn-lt"/>
              </a:rPr>
              <a:t>Szinergizmus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xilanázzal</a:t>
            </a:r>
            <a:r>
              <a:rPr lang="en-US">
                <a:ea typeface="+mn-lt"/>
                <a:cs typeface="+mn-lt"/>
              </a:rPr>
              <a:t> multi-</a:t>
            </a:r>
            <a:r>
              <a:rPr lang="en-US" err="1">
                <a:ea typeface="+mn-lt"/>
                <a:cs typeface="+mn-lt"/>
              </a:rPr>
              <a:t>enzim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készítményben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rost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kezelésére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használják</a:t>
            </a:r>
            <a:endParaRPr lang="en-US" err="1"/>
          </a:p>
          <a:p>
            <a:r>
              <a:rPr lang="en-US" err="1">
                <a:ea typeface="+mn-lt"/>
                <a:cs typeface="+mn-lt"/>
              </a:rPr>
              <a:t>Spektrofotometrikus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módszerrel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orto-foszfát</a:t>
            </a:r>
            <a:r>
              <a:rPr lang="en-US">
                <a:ea typeface="+mn-lt"/>
                <a:cs typeface="+mn-lt"/>
              </a:rPr>
              <a:t>, </a:t>
            </a:r>
            <a:r>
              <a:rPr lang="en-US" err="1">
                <a:ea typeface="+mn-lt"/>
                <a:cs typeface="+mn-lt"/>
              </a:rPr>
              <a:t>fitát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és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foszforvegyületek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menyiségi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meghatározása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gabonában</a:t>
            </a:r>
            <a:endParaRPr lang="en-US" err="1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233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DE6A193-4755-479A-BC6F-A7EBCA7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ép 4" descr="A képen szöveg látható&#10;&#10;Automatikusan generált leírás">
            <a:extLst>
              <a:ext uri="{FF2B5EF4-FFF2-40B4-BE49-F238E27FC236}">
                <a16:creationId xmlns:a16="http://schemas.microsoft.com/office/drawing/2014/main" id="{1E505FE2-4F40-482D-B48A-AC31F4150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7708" y="2823317"/>
            <a:ext cx="5890683" cy="2974795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A55B759-31A7-423C-9BC2-A8BC09FE9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6754318" cy="6858478"/>
          </a:xfrm>
          <a:custGeom>
            <a:avLst/>
            <a:gdLst>
              <a:gd name="connsiteX0" fmla="*/ 0 w 6754318"/>
              <a:gd name="connsiteY0" fmla="*/ 6858478 h 6858478"/>
              <a:gd name="connsiteX1" fmla="*/ 6754318 w 6754318"/>
              <a:gd name="connsiteY1" fmla="*/ 6858478 h 6858478"/>
              <a:gd name="connsiteX2" fmla="*/ 3577943 w 6754318"/>
              <a:gd name="connsiteY2" fmla="*/ 0 h 6858478"/>
              <a:gd name="connsiteX3" fmla="*/ 3572366 w 6754318"/>
              <a:gd name="connsiteY3" fmla="*/ 0 h 6858478"/>
              <a:gd name="connsiteX4" fmla="*/ 2506138 w 6754318"/>
              <a:gd name="connsiteY4" fmla="*/ 0 h 6858478"/>
              <a:gd name="connsiteX5" fmla="*/ 0 w 6754318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54318" h="6858478">
                <a:moveTo>
                  <a:pt x="0" y="6858478"/>
                </a:moveTo>
                <a:lnTo>
                  <a:pt x="6754318" y="6858478"/>
                </a:lnTo>
                <a:lnTo>
                  <a:pt x="3577943" y="0"/>
                </a:lnTo>
                <a:lnTo>
                  <a:pt x="3572366" y="0"/>
                </a:lnTo>
                <a:lnTo>
                  <a:pt x="250613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78796AF-79A0-47AC-BEFD-BFFC00F96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-478"/>
            <a:ext cx="5953780" cy="6858478"/>
          </a:xfrm>
          <a:custGeom>
            <a:avLst/>
            <a:gdLst>
              <a:gd name="connsiteX0" fmla="*/ 0 w 5953780"/>
              <a:gd name="connsiteY0" fmla="*/ 6858478 h 6858478"/>
              <a:gd name="connsiteX1" fmla="*/ 5953780 w 5953780"/>
              <a:gd name="connsiteY1" fmla="*/ 6858478 h 6858478"/>
              <a:gd name="connsiteX2" fmla="*/ 2777405 w 5953780"/>
              <a:gd name="connsiteY2" fmla="*/ 0 h 6858478"/>
              <a:gd name="connsiteX3" fmla="*/ 2771828 w 5953780"/>
              <a:gd name="connsiteY3" fmla="*/ 0 h 6858478"/>
              <a:gd name="connsiteX4" fmla="*/ 1705600 w 5953780"/>
              <a:gd name="connsiteY4" fmla="*/ 0 h 6858478"/>
              <a:gd name="connsiteX5" fmla="*/ 0 w 5953780"/>
              <a:gd name="connsiteY5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53780" h="6858478">
                <a:moveTo>
                  <a:pt x="0" y="6858478"/>
                </a:moveTo>
                <a:lnTo>
                  <a:pt x="5953780" y="6858478"/>
                </a:lnTo>
                <a:lnTo>
                  <a:pt x="2777405" y="0"/>
                </a:lnTo>
                <a:lnTo>
                  <a:pt x="2771828" y="0"/>
                </a:lnTo>
                <a:lnTo>
                  <a:pt x="1705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8036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66E1D2-2E02-4A54-B9A5-63B2695A9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>
                <a:ea typeface="+mj-lt"/>
                <a:cs typeface="+mj-lt"/>
              </a:rPr>
              <a:t>Főbb irányok</a:t>
            </a:r>
            <a:endParaRPr lang="hu-HU">
              <a:cs typeface="Calibri Light" panose="020F0302020204030204"/>
            </a:endParaRP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E405F45A-F9FA-402D-BD52-186546844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>
              <a:buFont typeface="Wingdings" panose="020B0604020202020204" pitchFamily="34" charset="0"/>
              <a:buChar char="Ø"/>
            </a:pPr>
            <a:r>
              <a:rPr lang="hu-HU">
                <a:ea typeface="+mn-lt"/>
                <a:cs typeface="+mn-lt"/>
              </a:rPr>
              <a:t>Hőstabilitás javítása</a:t>
            </a:r>
            <a:endParaRPr lang="hu-HU">
              <a:cs typeface="Calibri" panose="020F0502020204030204"/>
            </a:endParaRPr>
          </a:p>
          <a:p>
            <a:pPr marL="0" indent="0" algn="just">
              <a:buNone/>
            </a:pPr>
            <a:endParaRPr lang="hu-HU">
              <a:ea typeface="+mn-lt"/>
              <a:cs typeface="+mn-lt"/>
            </a:endParaRPr>
          </a:p>
          <a:p>
            <a:pPr algn="just">
              <a:buFont typeface="Wingdings" panose="020B0604020202020204" pitchFamily="34" charset="0"/>
              <a:buChar char="Ø"/>
            </a:pPr>
            <a:r>
              <a:rPr lang="hu-HU">
                <a:ea typeface="+mn-lt"/>
                <a:cs typeface="+mn-lt"/>
              </a:rPr>
              <a:t>Változó pH aktivitás profilok</a:t>
            </a:r>
            <a:endParaRPr lang="hu-HU">
              <a:cs typeface="Calibri" panose="020F0502020204030204"/>
            </a:endParaRPr>
          </a:p>
          <a:p>
            <a:pPr marL="0" indent="0" algn="just">
              <a:buNone/>
            </a:pPr>
            <a:endParaRPr lang="hu-HU">
              <a:ea typeface="+mn-lt"/>
              <a:cs typeface="+mn-lt"/>
            </a:endParaRPr>
          </a:p>
          <a:p>
            <a:pPr algn="just">
              <a:buFont typeface="Wingdings" panose="020B0604020202020204" pitchFamily="34" charset="0"/>
              <a:buChar char="Ø"/>
            </a:pPr>
            <a:r>
              <a:rPr lang="hu-HU">
                <a:ea typeface="+mn-lt"/>
                <a:cs typeface="+mn-lt"/>
              </a:rPr>
              <a:t>Sav és </a:t>
            </a:r>
            <a:r>
              <a:rPr lang="hu-HU" err="1">
                <a:ea typeface="+mn-lt"/>
                <a:cs typeface="+mn-lt"/>
              </a:rPr>
              <a:t>proteáz</a:t>
            </a:r>
            <a:r>
              <a:rPr lang="hu-HU">
                <a:ea typeface="+mn-lt"/>
                <a:cs typeface="+mn-lt"/>
              </a:rPr>
              <a:t> rezisztencia fokozása</a:t>
            </a:r>
          </a:p>
          <a:p>
            <a:pPr marL="0" indent="0" algn="just">
              <a:buNone/>
            </a:pPr>
            <a:endParaRPr lang="hu-HU">
              <a:cs typeface="Calibri" panose="020F0502020204030204"/>
            </a:endParaRPr>
          </a:p>
          <a:p>
            <a:pPr algn="just">
              <a:buFont typeface="Wingdings" panose="020B0604020202020204" pitchFamily="34" charset="0"/>
              <a:buChar char="Ø"/>
            </a:pPr>
            <a:r>
              <a:rPr lang="hu-HU">
                <a:ea typeface="+mn-lt"/>
                <a:cs typeface="+mn-lt"/>
              </a:rPr>
              <a:t>Termelési rendszerek hatékonyságának növelése</a:t>
            </a:r>
            <a:endParaRPr lang="hu-HU"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hu-H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372286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6AE0EF-30DB-4C36-8C90-4CA59A899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ea typeface="+mj-lt"/>
                <a:cs typeface="+mj-lt"/>
              </a:rPr>
              <a:t>Hőstabilitás javítása I.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3B2F8F7-C826-4AA4-926C-22E878E6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Kinyerésük után csökken az aktivitásuk</a:t>
            </a:r>
            <a:endParaRPr lang="hu-HU"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olvadási hőmérséklete (T</a:t>
            </a:r>
            <a:r>
              <a:rPr lang="hu-HU" baseline="-25000">
                <a:ea typeface="+mn-lt"/>
                <a:cs typeface="+mn-lt"/>
              </a:rPr>
              <a:t>M</a:t>
            </a:r>
            <a:r>
              <a:rPr lang="hu-HU">
                <a:ea typeface="+mn-lt"/>
                <a:cs typeface="+mn-lt"/>
              </a:rPr>
              <a:t>) 63,3 °C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 hőhatás következtében, denaturálódik a </a:t>
            </a:r>
            <a:r>
              <a:rPr lang="hu-HU" err="1">
                <a:ea typeface="+mn-lt"/>
                <a:cs typeface="+mn-lt"/>
              </a:rPr>
              <a:t>fitáz</a:t>
            </a:r>
            <a:r>
              <a:rPr lang="hu-HU">
                <a:ea typeface="+mn-lt"/>
                <a:cs typeface="+mn-lt"/>
              </a:rPr>
              <a:t>, és az aktivitásának 70-80%-át elveszíti!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Az állati takarmányok többségét 80–90 °C-</a:t>
            </a:r>
            <a:r>
              <a:rPr lang="hu-HU" err="1">
                <a:ea typeface="+mn-lt"/>
                <a:cs typeface="+mn-lt"/>
              </a:rPr>
              <a:t>on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pelletálják</a:t>
            </a:r>
            <a:r>
              <a:rPr lang="hu-HU">
                <a:ea typeface="+mn-lt"/>
                <a:cs typeface="+mn-lt"/>
              </a:rPr>
              <a:t>, azért hogy felszámolják a Salmonella fertőzéseket, ezt a kettőt szeretnénk összhangba hozni</a:t>
            </a:r>
          </a:p>
          <a:p>
            <a:pPr>
              <a:buFont typeface="Wingdings" panose="020B0604020202020204" pitchFamily="34" charset="0"/>
              <a:buChar char="ü"/>
            </a:pPr>
            <a:endParaRPr lang="hu-H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8066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5E92E26-FAB2-415F-A17E-1FB9DAB63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Hőstabilitás II.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2E0CD9-94E3-4F5E-82FE-0AB3B8752F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Ebben segít a </a:t>
            </a:r>
            <a:r>
              <a:rPr lang="hu-HU" err="1">
                <a:ea typeface="+mn-lt"/>
                <a:cs typeface="+mn-lt"/>
              </a:rPr>
              <a:t>mezofil</a:t>
            </a:r>
            <a:r>
              <a:rPr lang="hu-HU">
                <a:ea typeface="+mn-lt"/>
                <a:cs typeface="+mn-lt"/>
              </a:rPr>
              <a:t> baktériumok </a:t>
            </a:r>
            <a:r>
              <a:rPr lang="hu-HU" err="1">
                <a:ea typeface="+mn-lt"/>
                <a:cs typeface="+mn-lt"/>
              </a:rPr>
              <a:t>mutagenezise</a:t>
            </a:r>
            <a:r>
              <a:rPr lang="hu-HU">
                <a:ea typeface="+mn-lt"/>
                <a:cs typeface="+mn-lt"/>
              </a:rPr>
              <a:t> a hőstabilitás növelése érdekében, illetve a kémiai anyagokkal való bevonat készítése, ami megvédi az enzimünket a </a:t>
            </a:r>
            <a:r>
              <a:rPr lang="hu-HU" err="1">
                <a:ea typeface="+mn-lt"/>
                <a:cs typeface="+mn-lt"/>
              </a:rPr>
              <a:t>hődenaturációtól</a:t>
            </a:r>
            <a:r>
              <a:rPr lang="hu-HU">
                <a:ea typeface="+mn-lt"/>
                <a:cs typeface="+mn-lt"/>
              </a:rPr>
              <a:t>.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Az eredeti enzim az A. </a:t>
            </a:r>
            <a:r>
              <a:rPr lang="hu-HU" err="1">
                <a:ea typeface="+mn-lt"/>
                <a:cs typeface="+mn-lt"/>
              </a:rPr>
              <a:t>fumigatus</a:t>
            </a:r>
            <a:r>
              <a:rPr lang="hu-HU">
                <a:ea typeface="+mn-lt"/>
                <a:cs typeface="+mn-lt"/>
              </a:rPr>
              <a:t> nem valódi hőstabil enzim, mivel alacsony olvadási hőmérséklettel T</a:t>
            </a:r>
            <a:r>
              <a:rPr lang="hu-HU" baseline="-25000">
                <a:ea typeface="+mn-lt"/>
                <a:cs typeface="+mn-lt"/>
              </a:rPr>
              <a:t>M</a:t>
            </a:r>
            <a:r>
              <a:rPr lang="hu-HU">
                <a:ea typeface="+mn-lt"/>
                <a:cs typeface="+mn-lt"/>
              </a:rPr>
              <a:t>=62,5 °C, de lehűlés után teljesen aktív konformáció alakulhat ki benne.</a:t>
            </a:r>
            <a:endParaRPr lang="hu-HU"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Az in </a:t>
            </a:r>
            <a:r>
              <a:rPr lang="hu-HU" err="1">
                <a:ea typeface="+mn-lt"/>
                <a:cs typeface="+mn-lt"/>
              </a:rPr>
              <a:t>planta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expresszió</a:t>
            </a:r>
            <a:r>
              <a:rPr lang="hu-HU">
                <a:ea typeface="+mn-lt"/>
                <a:cs typeface="+mn-lt"/>
              </a:rPr>
              <a:t> zavarhatja az enzim </a:t>
            </a:r>
            <a:r>
              <a:rPr lang="hu-HU" err="1">
                <a:ea typeface="+mn-lt"/>
                <a:cs typeface="+mn-lt"/>
              </a:rPr>
              <a:t>újracsomagolódását</a:t>
            </a:r>
            <a:r>
              <a:rPr lang="hu-HU">
                <a:ea typeface="+mn-lt"/>
                <a:cs typeface="+mn-lt"/>
              </a:rPr>
              <a:t>, vagy teret adhat a kedvezőtlen </a:t>
            </a:r>
            <a:r>
              <a:rPr lang="hu-HU" err="1">
                <a:ea typeface="+mn-lt"/>
                <a:cs typeface="+mn-lt"/>
              </a:rPr>
              <a:t>újratekeredésre</a:t>
            </a:r>
            <a:endParaRPr lang="hu-HU" err="1"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hu-H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477674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A9CCDD-0E23-42A8-8FB4-85F6AB8F2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pH aktivitási profilok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5C2330-E186-4903-9E00-6CA658C9A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Mivel az ismert </a:t>
            </a:r>
            <a:r>
              <a:rPr lang="hu-HU" err="1">
                <a:ea typeface="+mn-lt"/>
                <a:cs typeface="+mn-lt"/>
              </a:rPr>
              <a:t>fitázok</a:t>
            </a:r>
            <a:r>
              <a:rPr lang="hu-HU">
                <a:ea typeface="+mn-lt"/>
                <a:cs typeface="+mn-lt"/>
              </a:rPr>
              <a:t> nagy részének olyan pH optimuma van, ami a hasban lévő pH értékeken kívül esik, megpróbálták javítani a pH-aktivitás profilokat.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 E közé tartozik az olyan ionizálható csoportok módosítása, amik közvetlenül részt vesznek a </a:t>
            </a:r>
            <a:r>
              <a:rPr lang="hu-HU" err="1">
                <a:ea typeface="+mn-lt"/>
                <a:cs typeface="+mn-lt"/>
              </a:rPr>
              <a:t>szubsztrát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specifitásban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hidrogén kötések vagy sóhidak révén közvetlen kapcsolatba kerülnek aktív </a:t>
            </a:r>
            <a:r>
              <a:rPr lang="hu-HU" err="1">
                <a:ea typeface="+mn-lt"/>
                <a:cs typeface="+mn-lt"/>
              </a:rPr>
              <a:t>szubsztrát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specifitás</a:t>
            </a:r>
            <a:r>
              <a:rPr lang="hu-HU">
                <a:ea typeface="+mn-lt"/>
                <a:cs typeface="+mn-lt"/>
              </a:rPr>
              <a:t> helyszíneivel</a:t>
            </a:r>
          </a:p>
          <a:p>
            <a:pPr>
              <a:buFont typeface="Wingdings" panose="020B0604020202020204" pitchFamily="34" charset="0"/>
              <a:buChar char="ü"/>
            </a:pPr>
            <a:endParaRPr lang="hu-HU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0576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8EDA734-464A-4681-88C1-2CF2A98E9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ea typeface="+mj-lt"/>
                <a:cs typeface="+mj-lt"/>
              </a:rPr>
              <a:t>Hatékony termelési rendszerek felkutatása 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118D057-226E-4F43-ABC0-A540B7F57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Gombafajokat az </a:t>
            </a:r>
            <a:r>
              <a:rPr lang="hu-HU" err="1">
                <a:ea typeface="+mn-lt"/>
                <a:cs typeface="+mn-lt"/>
              </a:rPr>
              <a:t>Aspergillus</a:t>
            </a:r>
            <a:r>
              <a:rPr lang="hu-HU">
                <a:ea typeface="+mn-lt"/>
                <a:cs typeface="+mn-lt"/>
              </a:rPr>
              <a:t> törzsből széleskörben alkalmazzák a </a:t>
            </a:r>
            <a:r>
              <a:rPr lang="hu-HU" err="1">
                <a:ea typeface="+mn-lt"/>
                <a:cs typeface="+mn-lt"/>
              </a:rPr>
              <a:t>fitáz</a:t>
            </a:r>
            <a:r>
              <a:rPr lang="hu-HU">
                <a:ea typeface="+mn-lt"/>
                <a:cs typeface="+mn-lt"/>
              </a:rPr>
              <a:t> előállítására, ugyanúgy mint egyéb </a:t>
            </a:r>
            <a:r>
              <a:rPr lang="hu-HU" err="1">
                <a:ea typeface="+mn-lt"/>
                <a:cs typeface="+mn-lt"/>
              </a:rPr>
              <a:t>mezofil</a:t>
            </a:r>
            <a:r>
              <a:rPr lang="hu-HU">
                <a:ea typeface="+mn-lt"/>
                <a:cs typeface="+mn-lt"/>
              </a:rPr>
              <a:t> gombákat </a:t>
            </a:r>
            <a:r>
              <a:rPr lang="hu-HU" err="1">
                <a:ea typeface="+mn-lt"/>
                <a:cs typeface="+mn-lt"/>
              </a:rPr>
              <a:t>pédául</a:t>
            </a:r>
            <a:r>
              <a:rPr lang="hu-HU">
                <a:ea typeface="+mn-lt"/>
                <a:cs typeface="+mn-lt"/>
              </a:rPr>
              <a:t> a </a:t>
            </a:r>
            <a:r>
              <a:rPr lang="hu-HU" i="1" err="1">
                <a:ea typeface="+mn-lt"/>
                <a:cs typeface="+mn-lt"/>
              </a:rPr>
              <a:t>Mucor</a:t>
            </a:r>
            <a:r>
              <a:rPr lang="hu-HU" i="1">
                <a:ea typeface="+mn-lt"/>
                <a:cs typeface="+mn-lt"/>
              </a:rPr>
              <a:t> </a:t>
            </a:r>
            <a:r>
              <a:rPr lang="hu-HU" i="1" err="1">
                <a:ea typeface="+mn-lt"/>
                <a:cs typeface="+mn-lt"/>
              </a:rPr>
              <a:t>racemosus</a:t>
            </a:r>
            <a:r>
              <a:rPr lang="hu-HU">
                <a:ea typeface="+mn-lt"/>
                <a:cs typeface="+mn-lt"/>
              </a:rPr>
              <a:t>-t valamint a </a:t>
            </a:r>
            <a:r>
              <a:rPr lang="hu-HU" i="1" err="1">
                <a:ea typeface="+mn-lt"/>
                <a:cs typeface="+mn-lt"/>
              </a:rPr>
              <a:t>Rhizopus</a:t>
            </a:r>
            <a:r>
              <a:rPr lang="hu-HU" i="1">
                <a:ea typeface="+mn-lt"/>
                <a:cs typeface="+mn-lt"/>
              </a:rPr>
              <a:t> </a:t>
            </a:r>
            <a:r>
              <a:rPr lang="hu-HU" i="1" err="1">
                <a:ea typeface="+mn-lt"/>
                <a:cs typeface="+mn-lt"/>
              </a:rPr>
              <a:t>oligosporus</a:t>
            </a:r>
            <a:r>
              <a:rPr lang="hu-HU">
                <a:ea typeface="+mn-lt"/>
                <a:cs typeface="+mn-lt"/>
              </a:rPr>
              <a:t>-t illetve a </a:t>
            </a:r>
            <a:r>
              <a:rPr lang="hu-HU" err="1">
                <a:ea typeface="+mn-lt"/>
                <a:cs typeface="+mn-lt"/>
              </a:rPr>
              <a:t>termofil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i="1">
                <a:ea typeface="+mn-lt"/>
                <a:cs typeface="+mn-lt"/>
              </a:rPr>
              <a:t>T. </a:t>
            </a:r>
            <a:r>
              <a:rPr lang="hu-HU" i="1" err="1">
                <a:ea typeface="+mn-lt"/>
                <a:cs typeface="+mn-lt"/>
              </a:rPr>
              <a:t>aurantiacus</a:t>
            </a:r>
            <a:r>
              <a:rPr lang="hu-HU">
                <a:ea typeface="+mn-lt"/>
                <a:cs typeface="+mn-lt"/>
              </a:rPr>
              <a:t>-t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 </a:t>
            </a:r>
            <a:r>
              <a:rPr lang="hu-HU" err="1">
                <a:ea typeface="+mn-lt"/>
                <a:cs typeface="+mn-lt"/>
              </a:rPr>
              <a:t>fitáztermelés</a:t>
            </a:r>
            <a:r>
              <a:rPr lang="hu-HU">
                <a:ea typeface="+mn-lt"/>
                <a:cs typeface="+mn-lt"/>
              </a:rPr>
              <a:t> --&gt; tenyésztési körülmények optimalizálásával növelhető (pl.: az oxigén korlátozásával a felvétele során, a stabilizációs és szűrési folyamat során)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 err="1">
                <a:ea typeface="+mn-lt"/>
                <a:cs typeface="+mn-lt"/>
              </a:rPr>
              <a:t>Dharmsiti</a:t>
            </a:r>
            <a:r>
              <a:rPr lang="hu-HU">
                <a:ea typeface="+mn-lt"/>
                <a:cs typeface="+mn-lt"/>
              </a:rPr>
              <a:t> és társai sikeresen megkísérelték az E. coli </a:t>
            </a:r>
            <a:r>
              <a:rPr lang="hu-HU" err="1">
                <a:ea typeface="+mn-lt"/>
                <a:cs typeface="+mn-lt"/>
              </a:rPr>
              <a:t>AppA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fitáztermelését</a:t>
            </a:r>
            <a:r>
              <a:rPr lang="hu-HU">
                <a:ea typeface="+mn-lt"/>
                <a:cs typeface="+mn-lt"/>
              </a:rPr>
              <a:t> a </a:t>
            </a:r>
            <a:r>
              <a:rPr lang="hu-HU" err="1">
                <a:ea typeface="+mn-lt"/>
                <a:cs typeface="+mn-lt"/>
              </a:rPr>
              <a:t>Pseudomonas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putida</a:t>
            </a:r>
            <a:r>
              <a:rPr lang="hu-HU">
                <a:ea typeface="+mn-lt"/>
                <a:cs typeface="+mn-lt"/>
              </a:rPr>
              <a:t>-ban, ami a hatékony szekréciós rendszer alapjain nyugszik, kevesebb korlátja van a </a:t>
            </a:r>
            <a:r>
              <a:rPr lang="hu-HU" err="1">
                <a:ea typeface="+mn-lt"/>
                <a:cs typeface="+mn-lt"/>
              </a:rPr>
              <a:t>kodonhasználatban</a:t>
            </a:r>
            <a:r>
              <a:rPr lang="hu-HU">
                <a:ea typeface="+mn-lt"/>
                <a:cs typeface="+mn-lt"/>
              </a:rPr>
              <a:t>, és előnye hogy a növekedése sokféle </a:t>
            </a:r>
            <a:r>
              <a:rPr lang="hu-HU" err="1">
                <a:ea typeface="+mn-lt"/>
                <a:cs typeface="+mn-lt"/>
              </a:rPr>
              <a:t>szubsztráton</a:t>
            </a:r>
            <a:r>
              <a:rPr lang="hu-HU">
                <a:ea typeface="+mn-lt"/>
                <a:cs typeface="+mn-lt"/>
              </a:rPr>
              <a:t> megoldható </a:t>
            </a:r>
          </a:p>
        </p:txBody>
      </p:sp>
    </p:spTree>
    <p:extLst>
      <p:ext uri="{BB962C8B-B14F-4D97-AF65-F5344CB8AC3E}">
        <p14:creationId xmlns:p14="http://schemas.microsoft.com/office/powerpoint/2010/main" val="85632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0CAB36-1AF0-418A-BFB5-638417AE8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>
                <a:solidFill>
                  <a:schemeClr val="bg1"/>
                </a:solidFill>
              </a:rPr>
              <a:t>Fitinsav</a:t>
            </a:r>
            <a:r>
              <a:rPr lang="hu-HU"/>
              <a:t> 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F2410F9-66E0-41FD-9CB1-7ACE359C9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hu-HU" err="1">
                <a:solidFill>
                  <a:schemeClr val="bg1"/>
                </a:solidFill>
              </a:rPr>
              <a:t>Inozitol</a:t>
            </a:r>
            <a:r>
              <a:rPr lang="hu-HU">
                <a:solidFill>
                  <a:schemeClr val="bg1"/>
                </a:solidFill>
              </a:rPr>
              <a:t>-foszfát vegyület (C</a:t>
            </a:r>
            <a:r>
              <a:rPr lang="hu-HU" sz="1800">
                <a:solidFill>
                  <a:schemeClr val="bg1"/>
                </a:solidFill>
              </a:rPr>
              <a:t>6</a:t>
            </a:r>
            <a:r>
              <a:rPr lang="hu-HU">
                <a:solidFill>
                  <a:schemeClr val="bg1"/>
                </a:solidFill>
              </a:rPr>
              <a:t>H</a:t>
            </a:r>
            <a:r>
              <a:rPr lang="hu-HU" sz="1800">
                <a:solidFill>
                  <a:schemeClr val="bg1"/>
                </a:solidFill>
              </a:rPr>
              <a:t>18</a:t>
            </a:r>
            <a:r>
              <a:rPr lang="hu-HU">
                <a:solidFill>
                  <a:schemeClr val="bg1"/>
                </a:solidFill>
              </a:rPr>
              <a:t>O</a:t>
            </a:r>
            <a:r>
              <a:rPr lang="hu-HU" sz="1800">
                <a:solidFill>
                  <a:schemeClr val="bg1"/>
                </a:solidFill>
              </a:rPr>
              <a:t>24</a:t>
            </a:r>
            <a:r>
              <a:rPr lang="hu-HU">
                <a:solidFill>
                  <a:schemeClr val="bg1"/>
                </a:solidFill>
              </a:rPr>
              <a:t>P</a:t>
            </a:r>
            <a:r>
              <a:rPr lang="hu-HU" sz="1600">
                <a:solidFill>
                  <a:schemeClr val="bg1"/>
                </a:solidFill>
              </a:rPr>
              <a:t>6</a:t>
            </a:r>
            <a:r>
              <a:rPr lang="hu-HU">
                <a:solidFill>
                  <a:schemeClr val="bg1"/>
                </a:solidFill>
              </a:rPr>
              <a:t> )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r>
              <a:rPr lang="hu-HU">
                <a:solidFill>
                  <a:schemeClr val="bg1"/>
                </a:solidFill>
              </a:rPr>
              <a:t> Szilárd, vízben oldható, erős sav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r>
              <a:rPr lang="hu-HU">
                <a:solidFill>
                  <a:schemeClr val="bg1"/>
                </a:solidFill>
              </a:rPr>
              <a:t>Fiziológiás pH-n </a:t>
            </a:r>
            <a:r>
              <a:rPr lang="hu-HU" err="1">
                <a:solidFill>
                  <a:schemeClr val="bg1"/>
                </a:solidFill>
              </a:rPr>
              <a:t>ionizálódás</a:t>
            </a:r>
            <a:r>
              <a:rPr lang="hu-HU">
                <a:solidFill>
                  <a:schemeClr val="bg1"/>
                </a:solidFill>
              </a:rPr>
              <a:t>: fitátanion kialakulása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r>
              <a:rPr lang="hu-HU">
                <a:solidFill>
                  <a:schemeClr val="bg1"/>
                </a:solidFill>
              </a:rPr>
              <a:t>Élelmiszer tartósítószer (E391)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r>
              <a:rPr lang="hu-HU">
                <a:solidFill>
                  <a:schemeClr val="bg1"/>
                </a:solidFill>
              </a:rPr>
              <a:t>Kötődési affinitás ásványi sókhoz: oldhatatlan csapadék (</a:t>
            </a:r>
            <a:r>
              <a:rPr lang="hu-HU" err="1">
                <a:solidFill>
                  <a:schemeClr val="bg1"/>
                </a:solidFill>
              </a:rPr>
              <a:t>fitát</a:t>
            </a:r>
            <a:r>
              <a:rPr lang="hu-HU">
                <a:solidFill>
                  <a:schemeClr val="bg1"/>
                </a:solidFill>
              </a:rPr>
              <a:t>)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r>
              <a:rPr lang="hu-HU">
                <a:solidFill>
                  <a:schemeClr val="bg1"/>
                </a:solidFill>
              </a:rPr>
              <a:t>Növények fő foszforforrása (magvak, hüvelyesek, gabonafélék)</a:t>
            </a:r>
            <a:endParaRPr lang="hu-HU">
              <a:solidFill>
                <a:schemeClr val="bg1"/>
              </a:solidFill>
              <a:cs typeface="Calibri"/>
            </a:endParaRPr>
          </a:p>
          <a:p>
            <a:endParaRPr lang="hu-HU"/>
          </a:p>
        </p:txBody>
      </p:sp>
      <p:pic>
        <p:nvPicPr>
          <p:cNvPr id="19" name="Tartalom helye 18" descr="Fitinsav molekula">
            <a:hlinkClick r:id="rId2"/>
            <a:extLst>
              <a:ext uri="{FF2B5EF4-FFF2-40B4-BE49-F238E27FC236}">
                <a16:creationId xmlns:a16="http://schemas.microsoft.com/office/drawing/2014/main" id="{1AFFC4A9-5DE6-4CCD-8609-1EDF8E4CE6E6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8315" y="1825625"/>
            <a:ext cx="3833513" cy="3974307"/>
          </a:xfrm>
        </p:spPr>
      </p:pic>
    </p:spTree>
    <p:extLst>
      <p:ext uri="{BB962C8B-B14F-4D97-AF65-F5344CB8AC3E}">
        <p14:creationId xmlns:p14="http://schemas.microsoft.com/office/powerpoint/2010/main" val="3204546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887F049-8BBF-4D71-B6EB-6683ABC6E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>
                <a:ea typeface="+mj-lt"/>
                <a:cs typeface="+mj-lt"/>
              </a:rPr>
              <a:t>Fitáz</a:t>
            </a:r>
            <a:r>
              <a:rPr lang="hu-HU">
                <a:ea typeface="+mj-lt"/>
                <a:cs typeface="+mj-lt"/>
              </a:rPr>
              <a:t> fejlesztése, transzgenikus állatok és növények 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E446A8F-230E-48BC-AED9-107E63B4D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GMO malacok körében alkalmazzák, amit úgy hoznak létre, hogy az E. coli </a:t>
            </a:r>
            <a:r>
              <a:rPr lang="hu-HU" err="1">
                <a:ea typeface="+mn-lt"/>
                <a:cs typeface="+mn-lt"/>
              </a:rPr>
              <a:t>AppA</a:t>
            </a:r>
            <a:r>
              <a:rPr lang="hu-HU">
                <a:ea typeface="+mn-lt"/>
                <a:cs typeface="+mn-lt"/>
              </a:rPr>
              <a:t> törzsből származó </a:t>
            </a:r>
            <a:r>
              <a:rPr lang="hu-HU" err="1">
                <a:ea typeface="+mn-lt"/>
                <a:cs typeface="+mn-lt"/>
              </a:rPr>
              <a:t>fitázt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expresszálják</a:t>
            </a:r>
            <a:r>
              <a:rPr lang="hu-HU">
                <a:ea typeface="+mn-lt"/>
                <a:cs typeface="+mn-lt"/>
              </a:rPr>
              <a:t> a sertések nyálában ezzel redukálva a foszfátot a trágyájukban. 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Míg az első vizsgálatok a gének folyamatos átírásán alapultak, amelyet a karfiol mozaik víruson (</a:t>
            </a:r>
            <a:r>
              <a:rPr lang="hu-HU" err="1">
                <a:ea typeface="+mn-lt"/>
                <a:cs typeface="+mn-lt"/>
              </a:rPr>
              <a:t>CaMV</a:t>
            </a:r>
            <a:r>
              <a:rPr lang="hu-HU">
                <a:ea typeface="+mn-lt"/>
                <a:cs typeface="+mn-lt"/>
              </a:rPr>
              <a:t>) 35S és a kukorica </a:t>
            </a:r>
            <a:r>
              <a:rPr lang="hu-HU" err="1">
                <a:ea typeface="+mn-lt"/>
                <a:cs typeface="+mn-lt"/>
              </a:rPr>
              <a:t>ubiquitin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promotereken</a:t>
            </a:r>
            <a:r>
              <a:rPr lang="hu-HU">
                <a:ea typeface="+mn-lt"/>
                <a:cs typeface="+mn-lt"/>
              </a:rPr>
              <a:t> végeztek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cs typeface="Calibri" panose="020F0502020204030204"/>
              </a:rPr>
              <a:t>Ezután pedig </a:t>
            </a:r>
            <a:r>
              <a:rPr lang="hu-HU">
                <a:ea typeface="+mn-lt"/>
                <a:cs typeface="+mn-lt"/>
              </a:rPr>
              <a:t>magspecifikus </a:t>
            </a:r>
            <a:r>
              <a:rPr lang="hu-HU" err="1">
                <a:ea typeface="+mn-lt"/>
                <a:cs typeface="+mn-lt"/>
              </a:rPr>
              <a:t>expressziós</a:t>
            </a:r>
            <a:r>
              <a:rPr lang="hu-HU">
                <a:ea typeface="+mn-lt"/>
                <a:cs typeface="+mn-lt"/>
              </a:rPr>
              <a:t> </a:t>
            </a:r>
            <a:r>
              <a:rPr lang="hu-HU" err="1">
                <a:ea typeface="+mn-lt"/>
                <a:cs typeface="+mn-lt"/>
              </a:rPr>
              <a:t>promotereket</a:t>
            </a:r>
            <a:r>
              <a:rPr lang="hu-HU">
                <a:ea typeface="+mn-lt"/>
                <a:cs typeface="+mn-lt"/>
              </a:rPr>
              <a:t> alkalmaztak</a:t>
            </a:r>
            <a:br>
              <a:rPr lang="hu-HU">
                <a:ea typeface="+mn-lt"/>
                <a:cs typeface="+mn-lt"/>
              </a:rPr>
            </a:br>
            <a:r>
              <a:rPr lang="hu-HU">
                <a:ea typeface="+mn-lt"/>
                <a:cs typeface="+mn-lt"/>
              </a:rPr>
              <a:t>(pl.: búza HMW glutamin 1DX5)</a:t>
            </a:r>
          </a:p>
          <a:p>
            <a:pPr>
              <a:buFont typeface="Wingdings" panose="020B0604020202020204" pitchFamily="34" charset="0"/>
              <a:buChar char="ü"/>
            </a:pPr>
            <a:endParaRPr lang="hu-HU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1752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7A0491-ED70-4DB0-8243-DBDFA364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>
                <a:cs typeface="Calibri Light"/>
              </a:rPr>
              <a:t>Fitáz</a:t>
            </a:r>
            <a:r>
              <a:rPr lang="hu-HU">
                <a:cs typeface="Calibri Light"/>
              </a:rPr>
              <a:t> fejlesztése, transzgenikus állatok és növények II.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8F6ED88-ACE4-4FC5-A313-2F95BCD14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 búzával kapcsolatos legújabb tanulmányok egyértelműen megállapították, hogy a heterogén </a:t>
            </a:r>
            <a:r>
              <a:rPr lang="hu-HU" err="1">
                <a:ea typeface="+mn-lt"/>
                <a:cs typeface="+mn-lt"/>
              </a:rPr>
              <a:t>fitáz</a:t>
            </a:r>
            <a:r>
              <a:rPr lang="hu-HU">
                <a:ea typeface="+mn-lt"/>
                <a:cs typeface="+mn-lt"/>
              </a:rPr>
              <a:t> lerakódik a </a:t>
            </a:r>
            <a:r>
              <a:rPr lang="hu-HU" err="1">
                <a:ea typeface="+mn-lt"/>
                <a:cs typeface="+mn-lt"/>
              </a:rPr>
              <a:t>vakuólumban</a:t>
            </a:r>
            <a:r>
              <a:rPr lang="hu-HU">
                <a:ea typeface="+mn-lt"/>
                <a:cs typeface="+mn-lt"/>
              </a:rPr>
              <a:t>, habár átalakítási mechanizmusok lettek tervezve az </a:t>
            </a:r>
            <a:r>
              <a:rPr lang="hu-HU" err="1">
                <a:ea typeface="+mn-lt"/>
                <a:cs typeface="+mn-lt"/>
              </a:rPr>
              <a:t>apoplasztba</a:t>
            </a:r>
            <a:r>
              <a:rPr lang="hu-HU">
                <a:ea typeface="+mn-lt"/>
                <a:cs typeface="+mn-lt"/>
              </a:rPr>
              <a:t> történő szekrécióra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hu-HU">
                <a:ea typeface="+mn-lt"/>
                <a:cs typeface="+mn-lt"/>
              </a:rPr>
              <a:t>A szójabab, az olajos repce, és a dohány </a:t>
            </a:r>
            <a:r>
              <a:rPr lang="hu-HU" err="1">
                <a:ea typeface="+mn-lt"/>
                <a:cs typeface="+mn-lt"/>
              </a:rPr>
              <a:t>fitázzal</a:t>
            </a:r>
            <a:r>
              <a:rPr lang="hu-HU">
                <a:ea typeface="+mn-lt"/>
                <a:cs typeface="+mn-lt"/>
              </a:rPr>
              <a:t> dúsított transzgenikus magjait etetési kísérletek során tesztelték brojlerekkel, sertésekkel és patkányokkal. Kedvezőtlen táplálkozási hatások nélkül ezek a </a:t>
            </a:r>
            <a:r>
              <a:rPr lang="hu-HU" err="1">
                <a:ea typeface="+mn-lt"/>
                <a:cs typeface="+mn-lt"/>
              </a:rPr>
              <a:t>fitáz</a:t>
            </a:r>
            <a:r>
              <a:rPr lang="hu-HU">
                <a:ea typeface="+mn-lt"/>
                <a:cs typeface="+mn-lt"/>
              </a:rPr>
              <a:t> a transzgén magvak javították a P kihasználtságát és csökkentették a trágya P kiválasztását, összehasonlítva a kiegészítő mikrobiális </a:t>
            </a:r>
            <a:r>
              <a:rPr lang="hu-HU" err="1">
                <a:ea typeface="+mn-lt"/>
                <a:cs typeface="+mn-lt"/>
              </a:rPr>
              <a:t>fitázokkal</a:t>
            </a:r>
            <a:r>
              <a:rPr lang="hu-HU">
                <a:ea typeface="+mn-lt"/>
                <a:cs typeface="+mn-lt"/>
              </a:rPr>
              <a:t>.</a:t>
            </a:r>
            <a:endParaRPr lang="hu-H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48595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9CE590-6009-41F2-B9CA-4EB102A20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93616"/>
            <a:ext cx="10515600" cy="1325563"/>
          </a:xfrm>
        </p:spPr>
        <p:txBody>
          <a:bodyPr/>
          <a:lstStyle/>
          <a:p>
            <a:pPr algn="ctr"/>
            <a:r>
              <a:rPr lang="hu-HU">
                <a:cs typeface="Calibri Light"/>
              </a:rPr>
              <a:t>Köszönjük a Figyelmet!</a:t>
            </a:r>
          </a:p>
        </p:txBody>
      </p:sp>
    </p:spTree>
    <p:extLst>
      <p:ext uri="{BB962C8B-B14F-4D97-AF65-F5344CB8AC3E}">
        <p14:creationId xmlns:p14="http://schemas.microsoft.com/office/powerpoint/2010/main" val="2068115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01AE4571-6A24-4BB5-B3B6-4F284602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A különböző élelmiszerek </a:t>
            </a:r>
            <a:r>
              <a:rPr lang="hu-HU" err="1"/>
              <a:t>fitinsav</a:t>
            </a:r>
            <a:r>
              <a:rPr lang="hu-HU"/>
              <a:t> tartalma</a:t>
            </a:r>
          </a:p>
        </p:txBody>
      </p:sp>
      <p:pic>
        <p:nvPicPr>
          <p:cNvPr id="6" name="Tartalom helye 5">
            <a:extLst>
              <a:ext uri="{FF2B5EF4-FFF2-40B4-BE49-F238E27FC236}">
                <a16:creationId xmlns:a16="http://schemas.microsoft.com/office/drawing/2014/main" id="{CF4FCDAB-6A0B-4CE0-BAB6-8E65984CD131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79" y="1376931"/>
            <a:ext cx="5492421" cy="2819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0E9B8A68-24DA-4BC9-8F22-6021D23FE85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376931"/>
            <a:ext cx="5492421" cy="2819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45CF36CA-B5E3-499B-BDAF-1D08479E022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78" y="4196047"/>
            <a:ext cx="5492422" cy="266195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1473BDD3-2A74-4AF1-AB17-7D62E8EC571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96047"/>
            <a:ext cx="5492421" cy="26619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7098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C5C751-2A27-448C-A0BF-A1C251337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/>
              <a:t>Fitáz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929E87-91D2-47B1-9263-B70A83294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/>
              <a:t>Fitátok bontása: </a:t>
            </a:r>
            <a:r>
              <a:rPr lang="hu-HU" err="1"/>
              <a:t>ortofoszfát</a:t>
            </a:r>
            <a:r>
              <a:rPr lang="hu-HU"/>
              <a:t> csoport leszakítása a </a:t>
            </a:r>
            <a:r>
              <a:rPr lang="hu-HU" err="1"/>
              <a:t>mio-inozitol</a:t>
            </a:r>
            <a:r>
              <a:rPr lang="hu-HU"/>
              <a:t> láncról.</a:t>
            </a:r>
          </a:p>
          <a:p>
            <a:r>
              <a:rPr lang="hu-HU" err="1"/>
              <a:t>Fitát</a:t>
            </a:r>
            <a:r>
              <a:rPr lang="hu-HU"/>
              <a:t>-foszfor hasznosulás javulása.</a:t>
            </a:r>
          </a:p>
          <a:p>
            <a:r>
              <a:rPr lang="hu-HU"/>
              <a:t>Bélsárfoszfortartalom s környezeti foszforterhelés csökken.</a:t>
            </a:r>
          </a:p>
          <a:p>
            <a:r>
              <a:rPr lang="hu-HU"/>
              <a:t>Egyéb ásványi anyagok és fehérje emészthetőség növelése: aminosavak, mikroelemek, energiaveszteég csökkenése, amely teljesítményjavulással jár.</a:t>
            </a:r>
          </a:p>
          <a:p>
            <a:r>
              <a:rPr lang="hu-HU"/>
              <a:t>Nagy mennyiségben található: </a:t>
            </a:r>
            <a:r>
              <a:rPr lang="hu-HU" err="1"/>
              <a:t>fitinsav</a:t>
            </a:r>
            <a:r>
              <a:rPr lang="hu-HU"/>
              <a:t> tartalmú növények, kérődző állatok mikroorganizmusaiban.</a:t>
            </a:r>
          </a:p>
          <a:p>
            <a:r>
              <a:rPr lang="hu-HU"/>
              <a:t>Együregű állatok és ember= nincs elég </a:t>
            </a:r>
            <a:r>
              <a:rPr lang="hu-HU" err="1"/>
              <a:t>fitáz</a:t>
            </a:r>
            <a:r>
              <a:rPr lang="hu-HU"/>
              <a:t> termelés (bélflóra függő).</a:t>
            </a:r>
          </a:p>
        </p:txBody>
      </p:sp>
    </p:spTree>
    <p:extLst>
      <p:ext uri="{BB962C8B-B14F-4D97-AF65-F5344CB8AC3E}">
        <p14:creationId xmlns:p14="http://schemas.microsoft.com/office/powerpoint/2010/main" val="336781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25862E3-EB20-4626-AF24-82C7CB9D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/>
              <a:t>Fitáz</a:t>
            </a:r>
            <a:r>
              <a:rPr lang="hu-HU"/>
              <a:t> csoportosítása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617D387-CAC5-4247-834F-58574B5C50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/>
              <a:t>1. A </a:t>
            </a:r>
            <a:r>
              <a:rPr lang="hu-HU" err="1"/>
              <a:t>fitáz</a:t>
            </a:r>
            <a:r>
              <a:rPr lang="hu-HU"/>
              <a:t> forrása szerint:</a:t>
            </a:r>
          </a:p>
          <a:p>
            <a:pPr lvl="1"/>
            <a:r>
              <a:rPr lang="hu-HU"/>
              <a:t>A, Mikrobiális:</a:t>
            </a:r>
          </a:p>
          <a:p>
            <a:pPr lvl="2"/>
            <a:r>
              <a:rPr lang="hu-HU"/>
              <a:t>Gombák és élesztők	</a:t>
            </a:r>
          </a:p>
          <a:p>
            <a:pPr lvl="2"/>
            <a:r>
              <a:rPr lang="hu-HU"/>
              <a:t>Baktériumok	</a:t>
            </a:r>
          </a:p>
          <a:p>
            <a:pPr lvl="2"/>
            <a:r>
              <a:rPr lang="hu-HU" err="1"/>
              <a:t>Protozoonok</a:t>
            </a:r>
            <a:endParaRPr lang="hu-HU"/>
          </a:p>
          <a:p>
            <a:pPr lvl="1"/>
            <a:r>
              <a:rPr lang="hu-HU"/>
              <a:t>B, Növények</a:t>
            </a:r>
          </a:p>
          <a:p>
            <a:pPr lvl="1"/>
            <a:r>
              <a:rPr lang="hu-HU"/>
              <a:t>C, „Állatok”: nincs molekuláris jellemzés róluk.</a:t>
            </a:r>
          </a:p>
          <a:p>
            <a:endParaRPr lang="hu-HU"/>
          </a:p>
          <a:p>
            <a:r>
              <a:rPr lang="hu-HU"/>
              <a:t>2. pH optimum alapján:</a:t>
            </a:r>
          </a:p>
          <a:p>
            <a:pPr lvl="1"/>
            <a:r>
              <a:rPr lang="hu-HU"/>
              <a:t>Savas</a:t>
            </a:r>
          </a:p>
          <a:p>
            <a:pPr lvl="1"/>
            <a:r>
              <a:rPr lang="hu-HU"/>
              <a:t>Semleges</a:t>
            </a:r>
          </a:p>
          <a:p>
            <a:pPr lvl="1"/>
            <a:r>
              <a:rPr lang="hu-HU"/>
              <a:t>Lúgos</a:t>
            </a:r>
          </a:p>
          <a:p>
            <a:endParaRPr lang="hu-HU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0150A1E-88DB-4263-B4CF-D0DE602D5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941739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hu-HU"/>
              <a:t>3. Katalitikus hatás szerint</a:t>
            </a:r>
          </a:p>
          <a:p>
            <a:pPr lvl="1"/>
            <a:r>
              <a:rPr lang="hu-HU"/>
              <a:t>Hisztidin-sav-</a:t>
            </a:r>
            <a:r>
              <a:rPr lang="hu-HU" err="1"/>
              <a:t>foszfatáz</a:t>
            </a:r>
            <a:endParaRPr lang="hu-HU"/>
          </a:p>
          <a:p>
            <a:pPr lvl="1"/>
            <a:r>
              <a:rPr lang="hu-HU"/>
              <a:t>ß -propeller </a:t>
            </a:r>
            <a:r>
              <a:rPr lang="hu-HU" err="1"/>
              <a:t>fitáz</a:t>
            </a:r>
            <a:endParaRPr lang="hu-HU"/>
          </a:p>
          <a:p>
            <a:pPr lvl="1"/>
            <a:r>
              <a:rPr lang="hu-HU"/>
              <a:t>Cisztein </a:t>
            </a:r>
            <a:r>
              <a:rPr lang="hu-HU" err="1"/>
              <a:t>foszfatáz</a:t>
            </a:r>
            <a:endParaRPr lang="hu-HU"/>
          </a:p>
          <a:p>
            <a:pPr lvl="1"/>
            <a:r>
              <a:rPr lang="hu-HU"/>
              <a:t>Lila (vagy lúgos) </a:t>
            </a:r>
            <a:r>
              <a:rPr lang="hu-HU" err="1"/>
              <a:t>foszfatáz</a:t>
            </a:r>
            <a:endParaRPr lang="hu-HU"/>
          </a:p>
          <a:p>
            <a:pPr lvl="1"/>
            <a:r>
              <a:rPr lang="hu-HU"/>
              <a:t> </a:t>
            </a:r>
          </a:p>
          <a:p>
            <a:r>
              <a:rPr lang="hu-HU"/>
              <a:t>4. </a:t>
            </a:r>
            <a:r>
              <a:rPr lang="hu-HU" err="1"/>
              <a:t>Fitát</a:t>
            </a:r>
            <a:r>
              <a:rPr lang="hu-HU"/>
              <a:t>-hidrolízis </a:t>
            </a:r>
            <a:r>
              <a:rPr lang="hu-HU" err="1"/>
              <a:t>sztereospecifitása</a:t>
            </a:r>
            <a:r>
              <a:rPr lang="hu-HU"/>
              <a:t> szerint:</a:t>
            </a:r>
          </a:p>
          <a:p>
            <a:pPr lvl="1"/>
            <a:r>
              <a:rPr lang="hu-HU"/>
              <a:t>3-fitáz</a:t>
            </a:r>
          </a:p>
          <a:p>
            <a:pPr lvl="1"/>
            <a:r>
              <a:rPr lang="hu-HU"/>
              <a:t>6-fitáz</a:t>
            </a:r>
          </a:p>
        </p:txBody>
      </p:sp>
    </p:spTree>
    <p:extLst>
      <p:ext uri="{BB962C8B-B14F-4D97-AF65-F5344CB8AC3E}">
        <p14:creationId xmlns:p14="http://schemas.microsoft.com/office/powerpoint/2010/main" val="1879620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E4DA468-792B-4A68-A51C-ED6EEC0D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err="1">
                <a:cs typeface="Calibri Light"/>
              </a:rPr>
              <a:t>Fitáz</a:t>
            </a:r>
            <a:r>
              <a:rPr lang="hu-HU">
                <a:cs typeface="Calibri Light"/>
              </a:rPr>
              <a:t> enzim szerkezete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A6655E5-46AA-4B5C-9B11-35C1BABD4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cs typeface="Calibri"/>
              </a:rPr>
              <a:t>Sallai Igor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0690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E21D0A-EF13-4113-8D1E-3876543C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Csoportosítás</a:t>
            </a:r>
            <a:endParaRPr lang="hu-HU" err="1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CD3227F-ADDD-46A1-AC95-15DCEE0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cs typeface="Calibri"/>
              </a:rPr>
              <a:t>Szerkezetük alapján: jelenleg 4 </a:t>
            </a:r>
            <a:r>
              <a:rPr lang="hu-HU" err="1">
                <a:cs typeface="Calibri"/>
              </a:rPr>
              <a:t>fitin</a:t>
            </a:r>
            <a:r>
              <a:rPr lang="hu-HU">
                <a:cs typeface="Calibri"/>
              </a:rPr>
              <a:t> bontó osztályt különböztethetünk meg:</a:t>
            </a:r>
          </a:p>
          <a:p>
            <a:pPr lvl="2"/>
            <a:r>
              <a:rPr lang="hu-HU">
                <a:cs typeface="Calibri"/>
              </a:rPr>
              <a:t>Hisztidinsav </a:t>
            </a:r>
            <a:r>
              <a:rPr lang="hu-HU" err="1">
                <a:cs typeface="Calibri"/>
              </a:rPr>
              <a:t>foszfatázok</a:t>
            </a:r>
            <a:r>
              <a:rPr lang="hu-HU">
                <a:cs typeface="Calibri"/>
              </a:rPr>
              <a:t> (HAP)</a:t>
            </a:r>
          </a:p>
          <a:p>
            <a:pPr lvl="2"/>
            <a:r>
              <a:rPr lang="hu-HU">
                <a:cs typeface="Calibri"/>
              </a:rPr>
              <a:t>Β-propeller </a:t>
            </a:r>
            <a:r>
              <a:rPr lang="hu-HU" err="1">
                <a:cs typeface="Calibri"/>
              </a:rPr>
              <a:t>fitázok</a:t>
            </a:r>
            <a:r>
              <a:rPr lang="hu-HU">
                <a:cs typeface="Calibri"/>
              </a:rPr>
              <a:t> (BPP)</a:t>
            </a:r>
          </a:p>
          <a:p>
            <a:pPr lvl="2"/>
            <a:r>
              <a:rPr lang="hu-HU">
                <a:cs typeface="Calibri"/>
              </a:rPr>
              <a:t>Cisztein </a:t>
            </a:r>
            <a:r>
              <a:rPr lang="hu-HU" err="1">
                <a:cs typeface="Calibri"/>
              </a:rPr>
              <a:t>foszfatázok</a:t>
            </a:r>
            <a:r>
              <a:rPr lang="hu-HU">
                <a:cs typeface="Calibri"/>
              </a:rPr>
              <a:t> (CP)</a:t>
            </a:r>
          </a:p>
          <a:p>
            <a:pPr lvl="2"/>
            <a:r>
              <a:rPr lang="hu-HU">
                <a:cs typeface="Calibri"/>
              </a:rPr>
              <a:t>Lila sav </a:t>
            </a:r>
            <a:r>
              <a:rPr lang="hu-HU" err="1">
                <a:cs typeface="Calibri"/>
              </a:rPr>
              <a:t>foszfatázok</a:t>
            </a:r>
            <a:r>
              <a:rPr lang="hu-HU">
                <a:cs typeface="Calibri"/>
              </a:rPr>
              <a:t> (PAP)</a:t>
            </a:r>
          </a:p>
          <a:p>
            <a:pPr marL="914400" lvl="2" indent="0">
              <a:buNone/>
            </a:pP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356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06E4CBD-798A-4587-8070-B75178035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cs typeface="Calibri Light"/>
              </a:rPr>
              <a:t>Hisztidin sav </a:t>
            </a:r>
            <a:r>
              <a:rPr lang="hu-HU" err="1">
                <a:cs typeface="Calibri Light"/>
              </a:rPr>
              <a:t>foszfatáz</a:t>
            </a:r>
            <a:r>
              <a:rPr lang="hu-HU">
                <a:cs typeface="Calibri Light"/>
              </a:rPr>
              <a:t> (HAP)</a:t>
            </a:r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6C371B9-7D09-4ECF-B12C-D526C2164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>
                <a:cs typeface="Calibri"/>
              </a:rPr>
              <a:t>Az N-terminálison és a C-terminálison lévő két távoli szekvencia alkotja közösen a katalitikus centrumot</a:t>
            </a:r>
          </a:p>
          <a:p>
            <a:r>
              <a:rPr lang="hu-HU" err="1">
                <a:cs typeface="Calibri"/>
              </a:rPr>
              <a:t>Foszfomonoészterek</a:t>
            </a:r>
            <a:r>
              <a:rPr lang="hu-HU">
                <a:cs typeface="Calibri"/>
              </a:rPr>
              <a:t> hidrolízise</a:t>
            </a:r>
          </a:p>
          <a:p>
            <a:r>
              <a:rPr lang="hu-HU">
                <a:cs typeface="Calibri"/>
              </a:rPr>
              <a:t>Savas </a:t>
            </a:r>
            <a:r>
              <a:rPr lang="hu-HU" err="1">
                <a:cs typeface="Calibri"/>
              </a:rPr>
              <a:t>foszfatázok</a:t>
            </a:r>
          </a:p>
          <a:p>
            <a:r>
              <a:rPr lang="hu-HU">
                <a:cs typeface="Calibri"/>
              </a:rPr>
              <a:t>Nem minden tagja bontja effektíven a </a:t>
            </a:r>
            <a:r>
              <a:rPr lang="hu-HU" err="1">
                <a:cs typeface="Calibri"/>
              </a:rPr>
              <a:t>fitátot</a:t>
            </a:r>
          </a:p>
          <a:p>
            <a:r>
              <a:rPr lang="hu-HU">
                <a:cs typeface="Calibri"/>
              </a:rPr>
              <a:t>Aktív hely pozitív töltésű, </a:t>
            </a:r>
            <a:r>
              <a:rPr lang="hu-HU" err="1">
                <a:cs typeface="Calibri"/>
              </a:rPr>
              <a:t>fitát</a:t>
            </a:r>
            <a:r>
              <a:rPr lang="hu-HU">
                <a:cs typeface="Calibri"/>
              </a:rPr>
              <a:t> erősen negatív töltésű -&gt; savas pH-n erősebb kötődés</a:t>
            </a:r>
          </a:p>
          <a:p>
            <a:r>
              <a:rPr lang="hu-HU">
                <a:cs typeface="Calibri"/>
              </a:rPr>
              <a:t>Hisztidin sav </a:t>
            </a:r>
            <a:r>
              <a:rPr lang="hu-HU" err="1">
                <a:cs typeface="Calibri"/>
              </a:rPr>
              <a:t>fitáz</a:t>
            </a:r>
            <a:r>
              <a:rPr lang="hu-HU">
                <a:cs typeface="Calibri"/>
              </a:rPr>
              <a:t> (</a:t>
            </a:r>
            <a:r>
              <a:rPr lang="hu-HU" err="1">
                <a:cs typeface="Calibri"/>
              </a:rPr>
              <a:t>HAPhy</a:t>
            </a:r>
            <a:r>
              <a:rPr lang="hu-HU">
                <a:cs typeface="Calibri"/>
              </a:rPr>
              <a:t>) - legismertebb </a:t>
            </a:r>
            <a:r>
              <a:rPr lang="hu-HU" i="1">
                <a:cs typeface="Calibri"/>
              </a:rPr>
              <a:t>E. coli</a:t>
            </a:r>
            <a:r>
              <a:rPr lang="hu-HU">
                <a:cs typeface="Calibri"/>
              </a:rPr>
              <a:t>ból izolálva</a:t>
            </a:r>
          </a:p>
          <a:p>
            <a:r>
              <a:rPr lang="hu-HU">
                <a:cs typeface="Calibri"/>
              </a:rPr>
              <a:t>Gomba eredetű: </a:t>
            </a:r>
            <a:r>
              <a:rPr lang="hu-HU" i="1" err="1">
                <a:cs typeface="Calibri"/>
              </a:rPr>
              <a:t>Aspergillus</a:t>
            </a:r>
            <a:r>
              <a:rPr lang="hu-HU" i="1">
                <a:cs typeface="Calibri"/>
              </a:rPr>
              <a:t> </a:t>
            </a:r>
            <a:r>
              <a:rPr lang="hu-HU" i="1" err="1">
                <a:cs typeface="Calibri"/>
              </a:rPr>
              <a:t>niger</a:t>
            </a:r>
            <a:r>
              <a:rPr lang="hu-HU" i="1">
                <a:cs typeface="Calibri"/>
              </a:rPr>
              <a:t>, </a:t>
            </a:r>
            <a:r>
              <a:rPr lang="hu-HU" i="1" err="1">
                <a:cs typeface="Calibri"/>
              </a:rPr>
              <a:t>Aspergillus</a:t>
            </a:r>
            <a:r>
              <a:rPr lang="hu-HU" i="1">
                <a:cs typeface="Calibri"/>
              </a:rPr>
              <a:t> </a:t>
            </a:r>
            <a:r>
              <a:rPr lang="hu-HU" i="1" err="1">
                <a:cs typeface="Calibri"/>
              </a:rPr>
              <a:t>fumigatus</a:t>
            </a:r>
            <a:endParaRPr lang="hu-HU" i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56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32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Office-téma</vt:lpstr>
      <vt:lpstr>Fitáz enzim</vt:lpstr>
      <vt:lpstr>Mi a fitáz enzim szubsztrátja?</vt:lpstr>
      <vt:lpstr>Fitinsav </vt:lpstr>
      <vt:lpstr>A különböző élelmiszerek fitinsav tartalma</vt:lpstr>
      <vt:lpstr>Fitáz</vt:lpstr>
      <vt:lpstr>Fitáz csoportosítása</vt:lpstr>
      <vt:lpstr>Fitáz enzim szerkezete</vt:lpstr>
      <vt:lpstr>Csoportosítás</vt:lpstr>
      <vt:lpstr>Hisztidin sav foszfatáz (HAP)</vt:lpstr>
      <vt:lpstr>Hisztidin sav foszfatáz (HAP)</vt:lpstr>
      <vt:lpstr>Hisztidin sav foszfatáz (HAP)</vt:lpstr>
      <vt:lpstr>Hisztidin sav foszfatáz (HAP)</vt:lpstr>
      <vt:lpstr>β-propeller fitáz (BPPhy)</vt:lpstr>
      <vt:lpstr>Cisztein foszfatáz (CP)</vt:lpstr>
      <vt:lpstr>Lila sav foszfatáz (PAP)</vt:lpstr>
      <vt:lpstr>Gombák és élesztők </vt:lpstr>
      <vt:lpstr>Bakteriális és protozoon fitázok</vt:lpstr>
      <vt:lpstr>Növényi fitázok </vt:lpstr>
      <vt:lpstr>Alkalmazása</vt:lpstr>
      <vt:lpstr>Mint takarmánykiegészítő</vt:lpstr>
      <vt:lpstr>Humán táplálkozás I.</vt:lpstr>
      <vt:lpstr>Humán táplálkozás II.</vt:lpstr>
      <vt:lpstr>Ipari használata</vt:lpstr>
      <vt:lpstr>PowerPoint Presentation</vt:lpstr>
      <vt:lpstr>Főbb irányok</vt:lpstr>
      <vt:lpstr>Hőstabilitás javítása I.</vt:lpstr>
      <vt:lpstr>Hőstabilitás II.</vt:lpstr>
      <vt:lpstr>pH aktivitási profilok</vt:lpstr>
      <vt:lpstr>Hatékony termelési rendszerek felkutatása </vt:lpstr>
      <vt:lpstr>Fitáz fejlesztése, transzgenikus állatok és növények </vt:lpstr>
      <vt:lpstr>Fitáz fejlesztése, transzgenikus állatok és növények II.</vt:lpstr>
      <vt:lpstr>Köszönjük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Fitáz enzim</dc:title>
  <dc:creator>Vig Márk</dc:creator>
  <cp:revision>1</cp:revision>
  <dcterms:created xsi:type="dcterms:W3CDTF">2020-11-03T10:07:40Z</dcterms:created>
  <dcterms:modified xsi:type="dcterms:W3CDTF">2020-11-05T22:22:35Z</dcterms:modified>
</cp:coreProperties>
</file>