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1" r:id="rId1"/>
    <p:sldMasterId id="2147483741" r:id="rId2"/>
  </p:sldMasterIdLst>
  <p:notesMasterIdLst>
    <p:notesMasterId r:id="rId89"/>
  </p:notesMasterIdLst>
  <p:sldIdLst>
    <p:sldId id="256" r:id="rId3"/>
    <p:sldId id="270" r:id="rId4"/>
    <p:sldId id="349" r:id="rId5"/>
    <p:sldId id="350" r:id="rId6"/>
    <p:sldId id="278" r:id="rId7"/>
    <p:sldId id="285" r:id="rId8"/>
    <p:sldId id="351" r:id="rId9"/>
    <p:sldId id="323" r:id="rId10"/>
    <p:sldId id="294" r:id="rId11"/>
    <p:sldId id="275" r:id="rId12"/>
    <p:sldId id="330" r:id="rId13"/>
    <p:sldId id="324" r:id="rId14"/>
    <p:sldId id="291" r:id="rId15"/>
    <p:sldId id="343" r:id="rId16"/>
    <p:sldId id="336" r:id="rId17"/>
    <p:sldId id="358" r:id="rId18"/>
    <p:sldId id="287" r:id="rId19"/>
    <p:sldId id="359" r:id="rId20"/>
    <p:sldId id="321" r:id="rId21"/>
    <p:sldId id="322" r:id="rId22"/>
    <p:sldId id="360" r:id="rId23"/>
    <p:sldId id="292" r:id="rId24"/>
    <p:sldId id="354" r:id="rId25"/>
    <p:sldId id="289" r:id="rId26"/>
    <p:sldId id="288" r:id="rId27"/>
    <p:sldId id="290" r:id="rId28"/>
    <p:sldId id="329" r:id="rId29"/>
    <p:sldId id="277" r:id="rId30"/>
    <p:sldId id="339" r:id="rId31"/>
    <p:sldId id="340" r:id="rId32"/>
    <p:sldId id="341" r:id="rId33"/>
    <p:sldId id="325" r:id="rId34"/>
    <p:sldId id="326" r:id="rId35"/>
    <p:sldId id="328" r:id="rId36"/>
    <p:sldId id="327" r:id="rId37"/>
    <p:sldId id="342" r:id="rId38"/>
    <p:sldId id="331" r:id="rId39"/>
    <p:sldId id="332" r:id="rId40"/>
    <p:sldId id="338" r:id="rId41"/>
    <p:sldId id="337" r:id="rId42"/>
    <p:sldId id="361" r:id="rId43"/>
    <p:sldId id="334" r:id="rId44"/>
    <p:sldId id="335" r:id="rId45"/>
    <p:sldId id="333" r:id="rId46"/>
    <p:sldId id="348" r:id="rId47"/>
    <p:sldId id="282" r:id="rId48"/>
    <p:sldId id="296" r:id="rId49"/>
    <p:sldId id="344" r:id="rId50"/>
    <p:sldId id="345" r:id="rId51"/>
    <p:sldId id="346" r:id="rId52"/>
    <p:sldId id="347" r:id="rId53"/>
    <p:sldId id="352" r:id="rId54"/>
    <p:sldId id="353" r:id="rId55"/>
    <p:sldId id="362" r:id="rId56"/>
    <p:sldId id="355" r:id="rId57"/>
    <p:sldId id="297" r:id="rId58"/>
    <p:sldId id="308" r:id="rId59"/>
    <p:sldId id="309" r:id="rId60"/>
    <p:sldId id="363" r:id="rId61"/>
    <p:sldId id="303" r:id="rId62"/>
    <p:sldId id="310" r:id="rId63"/>
    <p:sldId id="304" r:id="rId64"/>
    <p:sldId id="305" r:id="rId65"/>
    <p:sldId id="298" r:id="rId66"/>
    <p:sldId id="313" r:id="rId67"/>
    <p:sldId id="306" r:id="rId68"/>
    <p:sldId id="316" r:id="rId69"/>
    <p:sldId id="311" r:id="rId70"/>
    <p:sldId id="317" r:id="rId71"/>
    <p:sldId id="356" r:id="rId72"/>
    <p:sldId id="258" r:id="rId73"/>
    <p:sldId id="260" r:id="rId74"/>
    <p:sldId id="261" r:id="rId75"/>
    <p:sldId id="262" r:id="rId76"/>
    <p:sldId id="263" r:id="rId77"/>
    <p:sldId id="264" r:id="rId78"/>
    <p:sldId id="302" r:id="rId79"/>
    <p:sldId id="299" r:id="rId80"/>
    <p:sldId id="267" r:id="rId81"/>
    <p:sldId id="312" r:id="rId82"/>
    <p:sldId id="300" r:id="rId83"/>
    <p:sldId id="301" r:id="rId84"/>
    <p:sldId id="319" r:id="rId85"/>
    <p:sldId id="357" r:id="rId86"/>
    <p:sldId id="307" r:id="rId87"/>
    <p:sldId id="269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gy Balázs József" initials="NBJ" lastIdx="1" clrIdx="0">
    <p:extLst>
      <p:ext uri="{19B8F6BF-5375-455C-9EA6-DF929625EA0E}">
        <p15:presenceInfo xmlns:p15="http://schemas.microsoft.com/office/powerpoint/2012/main" userId="Nagy Balázs József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41"/>
    <a:srgbClr val="18C6BC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221" autoAdjust="0"/>
  </p:normalViewPr>
  <p:slideViewPr>
    <p:cSldViewPr snapToGrid="0">
      <p:cViewPr varScale="1">
        <p:scale>
          <a:sx n="65" d="100"/>
          <a:sy n="65" d="100"/>
        </p:scale>
        <p:origin x="15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commentAuthors" Target="commentAuthors.xml"/><Relationship Id="rId95" Type="http://schemas.microsoft.com/office/2016/11/relationships/changesInfo" Target="changesInfos/changesInfo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9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customXml" Target="../customXml/item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theme" Target="theme/theme1.xml"/><Relationship Id="rId98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loo" userId="6fec3949-09d1-4b19-a853-8fc0114221a4" providerId="ADAL" clId="{67F5F09C-C672-4D36-AC9A-B12F4ED254FE}"/>
    <pc:docChg chg="modSld">
      <pc:chgData name="Baloo" userId="6fec3949-09d1-4b19-a853-8fc0114221a4" providerId="ADAL" clId="{67F5F09C-C672-4D36-AC9A-B12F4ED254FE}" dt="2019-12-04T09:25:47.669" v="0" actId="1076"/>
      <pc:docMkLst>
        <pc:docMk/>
      </pc:docMkLst>
      <pc:sldChg chg="modSp">
        <pc:chgData name="Baloo" userId="6fec3949-09d1-4b19-a853-8fc0114221a4" providerId="ADAL" clId="{67F5F09C-C672-4D36-AC9A-B12F4ED254FE}" dt="2019-12-04T09:25:47.669" v="0" actId="1076"/>
        <pc:sldMkLst>
          <pc:docMk/>
          <pc:sldMk cId="4188607596" sldId="330"/>
        </pc:sldMkLst>
        <pc:grpChg chg="mod">
          <ac:chgData name="Baloo" userId="6fec3949-09d1-4b19-a853-8fc0114221a4" providerId="ADAL" clId="{67F5F09C-C672-4D36-AC9A-B12F4ED254FE}" dt="2019-12-04T09:25:47.669" v="0" actId="1076"/>
          <ac:grpSpMkLst>
            <pc:docMk/>
            <pc:sldMk cId="4188607596" sldId="330"/>
            <ac:grpSpMk id="6" creationId="{D8125D9A-6153-40EB-8ACB-EF34B4E83671}"/>
          </ac:grpSpMkLst>
        </pc:grpChg>
      </pc:sldChg>
    </pc:docChg>
  </pc:docChgLst>
  <pc:docChgLst>
    <pc:chgData name="Baloo" userId="6fec3949-09d1-4b19-a853-8fc0114221a4" providerId="ADAL" clId="{2F082382-30AA-4FA4-B265-581B2BD767C7}"/>
    <pc:docChg chg="undo custSel mod addSld delSld modSld sldOrd">
      <pc:chgData name="Baloo" userId="6fec3949-09d1-4b19-a853-8fc0114221a4" providerId="ADAL" clId="{2F082382-30AA-4FA4-B265-581B2BD767C7}" dt="2019-10-18T06:42:21.857" v="8034" actId="20577"/>
      <pc:docMkLst>
        <pc:docMk/>
      </pc:docMkLst>
      <pc:sldChg chg="addSp delSp modSp mod setBg">
        <pc:chgData name="Baloo" userId="6fec3949-09d1-4b19-a853-8fc0114221a4" providerId="ADAL" clId="{2F082382-30AA-4FA4-B265-581B2BD767C7}" dt="2019-10-14T12:46:38.264" v="368" actId="404"/>
        <pc:sldMkLst>
          <pc:docMk/>
          <pc:sldMk cId="2201051143" sldId="264"/>
        </pc:sldMkLst>
        <pc:spChg chg="mod">
          <ac:chgData name="Baloo" userId="6fec3949-09d1-4b19-a853-8fc0114221a4" providerId="ADAL" clId="{2F082382-30AA-4FA4-B265-581B2BD767C7}" dt="2019-10-14T12:45:31.847" v="363" actId="26606"/>
          <ac:spMkLst>
            <pc:docMk/>
            <pc:sldMk cId="2201051143" sldId="264"/>
            <ac:spMk id="2" creationId="{00000000-0000-0000-0000-000000000000}"/>
          </ac:spMkLst>
        </pc:spChg>
        <pc:spChg chg="mod">
          <ac:chgData name="Baloo" userId="6fec3949-09d1-4b19-a853-8fc0114221a4" providerId="ADAL" clId="{2F082382-30AA-4FA4-B265-581B2BD767C7}" dt="2019-10-14T12:46:38.264" v="368" actId="404"/>
          <ac:spMkLst>
            <pc:docMk/>
            <pc:sldMk cId="2201051143" sldId="264"/>
            <ac:spMk id="3" creationId="{00000000-0000-0000-0000-000000000000}"/>
          </ac:spMkLst>
        </pc:spChg>
        <pc:spChg chg="add del">
          <ac:chgData name="Baloo" userId="6fec3949-09d1-4b19-a853-8fc0114221a4" providerId="ADAL" clId="{2F082382-30AA-4FA4-B265-581B2BD767C7}" dt="2019-10-14T12:45:31.832" v="362" actId="26606"/>
          <ac:spMkLst>
            <pc:docMk/>
            <pc:sldMk cId="2201051143" sldId="264"/>
            <ac:spMk id="16" creationId="{EC12C61A-9558-4DE5-AFDB-898358AFB4CA}"/>
          </ac:spMkLst>
        </pc:spChg>
        <pc:spChg chg="add">
          <ac:chgData name="Baloo" userId="6fec3949-09d1-4b19-a853-8fc0114221a4" providerId="ADAL" clId="{2F082382-30AA-4FA4-B265-581B2BD767C7}" dt="2019-10-14T12:45:31.847" v="363" actId="26606"/>
          <ac:spMkLst>
            <pc:docMk/>
            <pc:sldMk cId="2201051143" sldId="264"/>
            <ac:spMk id="18" creationId="{DEA1EE36-BDB4-4DA2-A0C9-0BA4331E7FFD}"/>
          </ac:spMkLst>
        </pc:spChg>
        <pc:picChg chg="mod ord">
          <ac:chgData name="Baloo" userId="6fec3949-09d1-4b19-a853-8fc0114221a4" providerId="ADAL" clId="{2F082382-30AA-4FA4-B265-581B2BD767C7}" dt="2019-10-14T12:45:31.847" v="363" actId="26606"/>
          <ac:picMkLst>
            <pc:docMk/>
            <pc:sldMk cId="2201051143" sldId="264"/>
            <ac:picMk id="8" creationId="{00000000-0000-0000-0000-000000000000}"/>
          </ac:picMkLst>
        </pc:picChg>
        <pc:picChg chg="mod ord">
          <ac:chgData name="Baloo" userId="6fec3949-09d1-4b19-a853-8fc0114221a4" providerId="ADAL" clId="{2F082382-30AA-4FA4-B265-581B2BD767C7}" dt="2019-10-14T12:45:31.847" v="363" actId="26606"/>
          <ac:picMkLst>
            <pc:docMk/>
            <pc:sldMk cId="2201051143" sldId="264"/>
            <ac:picMk id="9" creationId="{00000000-0000-0000-0000-000000000000}"/>
          </ac:picMkLst>
        </pc:picChg>
        <pc:picChg chg="mod ord">
          <ac:chgData name="Baloo" userId="6fec3949-09d1-4b19-a853-8fc0114221a4" providerId="ADAL" clId="{2F082382-30AA-4FA4-B265-581B2BD767C7}" dt="2019-10-14T12:45:31.847" v="363" actId="26606"/>
          <ac:picMkLst>
            <pc:docMk/>
            <pc:sldMk cId="2201051143" sldId="264"/>
            <ac:picMk id="11" creationId="{00000000-0000-0000-0000-000000000000}"/>
          </ac:picMkLst>
        </pc:picChg>
      </pc:sldChg>
      <pc:sldChg chg="addSp modSp mod setBg">
        <pc:chgData name="Baloo" userId="6fec3949-09d1-4b19-a853-8fc0114221a4" providerId="ADAL" clId="{2F082382-30AA-4FA4-B265-581B2BD767C7}" dt="2019-10-14T12:44:58.971" v="359" actId="1076"/>
        <pc:sldMkLst>
          <pc:docMk/>
          <pc:sldMk cId="3333505559" sldId="267"/>
        </pc:sldMkLst>
        <pc:spChg chg="mod">
          <ac:chgData name="Baloo" userId="6fec3949-09d1-4b19-a853-8fc0114221a4" providerId="ADAL" clId="{2F082382-30AA-4FA4-B265-581B2BD767C7}" dt="2019-10-14T12:44:01.110" v="350" actId="26606"/>
          <ac:spMkLst>
            <pc:docMk/>
            <pc:sldMk cId="3333505559" sldId="267"/>
            <ac:spMk id="2" creationId="{00000000-0000-0000-0000-000000000000}"/>
          </ac:spMkLst>
        </pc:spChg>
        <pc:spChg chg="mod">
          <ac:chgData name="Baloo" userId="6fec3949-09d1-4b19-a853-8fc0114221a4" providerId="ADAL" clId="{2F082382-30AA-4FA4-B265-581B2BD767C7}" dt="2019-10-14T12:44:01.110" v="350" actId="26606"/>
          <ac:spMkLst>
            <pc:docMk/>
            <pc:sldMk cId="3333505559" sldId="267"/>
            <ac:spMk id="3" creationId="{00000000-0000-0000-0000-000000000000}"/>
          </ac:spMkLst>
        </pc:spChg>
        <pc:spChg chg="add">
          <ac:chgData name="Baloo" userId="6fec3949-09d1-4b19-a853-8fc0114221a4" providerId="ADAL" clId="{2F082382-30AA-4FA4-B265-581B2BD767C7}" dt="2019-10-14T12:44:01.110" v="350" actId="26606"/>
          <ac:spMkLst>
            <pc:docMk/>
            <pc:sldMk cId="3333505559" sldId="267"/>
            <ac:spMk id="14" creationId="{E02F3C71-C981-4614-98EA-D6C494F8091E}"/>
          </ac:spMkLst>
        </pc:spChg>
        <pc:picChg chg="mod ord">
          <ac:chgData name="Baloo" userId="6fec3949-09d1-4b19-a853-8fc0114221a4" providerId="ADAL" clId="{2F082382-30AA-4FA4-B265-581B2BD767C7}" dt="2019-10-14T12:44:47.411" v="356" actId="1076"/>
          <ac:picMkLst>
            <pc:docMk/>
            <pc:sldMk cId="3333505559" sldId="267"/>
            <ac:picMk id="8" creationId="{00000000-0000-0000-0000-000000000000}"/>
          </ac:picMkLst>
        </pc:picChg>
        <pc:picChg chg="mod ord">
          <ac:chgData name="Baloo" userId="6fec3949-09d1-4b19-a853-8fc0114221a4" providerId="ADAL" clId="{2F082382-30AA-4FA4-B265-581B2BD767C7}" dt="2019-10-14T12:44:58.971" v="359" actId="1076"/>
          <ac:picMkLst>
            <pc:docMk/>
            <pc:sldMk cId="3333505559" sldId="267"/>
            <ac:picMk id="9" creationId="{00000000-0000-0000-0000-000000000000}"/>
          </ac:picMkLst>
        </pc:picChg>
      </pc:sldChg>
      <pc:sldChg chg="modSp ord">
        <pc:chgData name="Baloo" userId="6fec3949-09d1-4b19-a853-8fc0114221a4" providerId="ADAL" clId="{2F082382-30AA-4FA4-B265-581B2BD767C7}" dt="2019-10-15T04:19:38.051" v="2133" actId="20577"/>
        <pc:sldMkLst>
          <pc:docMk/>
          <pc:sldMk cId="2529340181" sldId="270"/>
        </pc:sldMkLst>
        <pc:spChg chg="mod">
          <ac:chgData name="Baloo" userId="6fec3949-09d1-4b19-a853-8fc0114221a4" providerId="ADAL" clId="{2F082382-30AA-4FA4-B265-581B2BD767C7}" dt="2019-10-15T04:19:38.051" v="2133" actId="20577"/>
          <ac:spMkLst>
            <pc:docMk/>
            <pc:sldMk cId="2529340181" sldId="270"/>
            <ac:spMk id="3" creationId="{00000000-0000-0000-0000-000000000000}"/>
          </ac:spMkLst>
        </pc:spChg>
      </pc:sldChg>
      <pc:sldChg chg="addSp delSp modSp del">
        <pc:chgData name="Baloo" userId="6fec3949-09d1-4b19-a853-8fc0114221a4" providerId="ADAL" clId="{2F082382-30AA-4FA4-B265-581B2BD767C7}" dt="2019-10-10T11:55:38.939" v="52" actId="2696"/>
        <pc:sldMkLst>
          <pc:docMk/>
          <pc:sldMk cId="4009281847" sldId="271"/>
        </pc:sldMkLst>
        <pc:picChg chg="add del mod">
          <ac:chgData name="Baloo" userId="6fec3949-09d1-4b19-a853-8fc0114221a4" providerId="ADAL" clId="{2F082382-30AA-4FA4-B265-581B2BD767C7}" dt="2019-10-10T11:52:08.474" v="3" actId="478"/>
          <ac:picMkLst>
            <pc:docMk/>
            <pc:sldMk cId="4009281847" sldId="271"/>
            <ac:picMk id="3" creationId="{8308828F-0AF0-4A2B-B70B-35BA2D3BC4B9}"/>
          </ac:picMkLst>
        </pc:picChg>
        <pc:picChg chg="add del mod">
          <ac:chgData name="Baloo" userId="6fec3949-09d1-4b19-a853-8fc0114221a4" providerId="ADAL" clId="{2F082382-30AA-4FA4-B265-581B2BD767C7}" dt="2019-10-10T11:52:39.792" v="7" actId="478"/>
          <ac:picMkLst>
            <pc:docMk/>
            <pc:sldMk cId="4009281847" sldId="271"/>
            <ac:picMk id="4" creationId="{4C7C7FC9-0923-4D59-B0A7-05F051FFA210}"/>
          </ac:picMkLst>
        </pc:picChg>
      </pc:sldChg>
      <pc:sldChg chg="addSp delSp modSp mod setBg">
        <pc:chgData name="Baloo" userId="6fec3949-09d1-4b19-a853-8fc0114221a4" providerId="ADAL" clId="{2F082382-30AA-4FA4-B265-581B2BD767C7}" dt="2019-10-14T13:22:12.436" v="648" actId="26606"/>
        <pc:sldMkLst>
          <pc:docMk/>
          <pc:sldMk cId="2538361074" sldId="277"/>
        </pc:sldMkLst>
        <pc:spChg chg="add del mod">
          <ac:chgData name="Baloo" userId="6fec3949-09d1-4b19-a853-8fc0114221a4" providerId="ADAL" clId="{2F082382-30AA-4FA4-B265-581B2BD767C7}" dt="2019-10-14T11:21:59.946" v="290" actId="478"/>
          <ac:spMkLst>
            <pc:docMk/>
            <pc:sldMk cId="2538361074" sldId="277"/>
            <ac:spMk id="5" creationId="{6EA0993C-15A7-4F70-A552-199306A5B19E}"/>
          </ac:spMkLst>
        </pc:spChg>
        <pc:spChg chg="add">
          <ac:chgData name="Baloo" userId="6fec3949-09d1-4b19-a853-8fc0114221a4" providerId="ADAL" clId="{2F082382-30AA-4FA4-B265-581B2BD767C7}" dt="2019-10-14T13:22:12.436" v="648" actId="26606"/>
          <ac:spMkLst>
            <pc:docMk/>
            <pc:sldMk cId="2538361074" sldId="277"/>
            <ac:spMk id="26" creationId="{799448F2-0E5B-42DA-B2D1-11A14E947BD4}"/>
          </ac:spMkLst>
        </pc:spChg>
        <pc:spChg chg="add">
          <ac:chgData name="Baloo" userId="6fec3949-09d1-4b19-a853-8fc0114221a4" providerId="ADAL" clId="{2F082382-30AA-4FA4-B265-581B2BD767C7}" dt="2019-10-14T13:22:12.436" v="648" actId="26606"/>
          <ac:spMkLst>
            <pc:docMk/>
            <pc:sldMk cId="2538361074" sldId="277"/>
            <ac:spMk id="28" creationId="{4E8A7552-20E1-4F34-ADAB-C1DB6634D47E}"/>
          </ac:spMkLst>
        </pc:spChg>
        <pc:picChg chg="add del mod">
          <ac:chgData name="Baloo" userId="6fec3949-09d1-4b19-a853-8fc0114221a4" providerId="ADAL" clId="{2F082382-30AA-4FA4-B265-581B2BD767C7}" dt="2019-10-14T13:21:52.872" v="643"/>
          <ac:picMkLst>
            <pc:docMk/>
            <pc:sldMk cId="2538361074" sldId="277"/>
            <ac:picMk id="3" creationId="{0F310E62-5B46-4DB9-BB69-FF445CD000B0}"/>
          </ac:picMkLst>
        </pc:picChg>
        <pc:picChg chg="mod">
          <ac:chgData name="Baloo" userId="6fec3949-09d1-4b19-a853-8fc0114221a4" providerId="ADAL" clId="{2F082382-30AA-4FA4-B265-581B2BD767C7}" dt="2019-10-14T13:22:12.436" v="648" actId="26606"/>
          <ac:picMkLst>
            <pc:docMk/>
            <pc:sldMk cId="2538361074" sldId="277"/>
            <ac:picMk id="10" creationId="{00000000-0000-0000-0000-000000000000}"/>
          </ac:picMkLst>
        </pc:picChg>
        <pc:picChg chg="mod">
          <ac:chgData name="Baloo" userId="6fec3949-09d1-4b19-a853-8fc0114221a4" providerId="ADAL" clId="{2F082382-30AA-4FA4-B265-581B2BD767C7}" dt="2019-10-14T13:22:12.436" v="648" actId="26606"/>
          <ac:picMkLst>
            <pc:docMk/>
            <pc:sldMk cId="2538361074" sldId="277"/>
            <ac:picMk id="15" creationId="{3A35B411-524E-43C2-A528-E22E8BFC9D9F}"/>
          </ac:picMkLst>
        </pc:picChg>
        <pc:picChg chg="mod">
          <ac:chgData name="Baloo" userId="6fec3949-09d1-4b19-a853-8fc0114221a4" providerId="ADAL" clId="{2F082382-30AA-4FA4-B265-581B2BD767C7}" dt="2019-10-14T13:22:12.436" v="648" actId="26606"/>
          <ac:picMkLst>
            <pc:docMk/>
            <pc:sldMk cId="2538361074" sldId="277"/>
            <ac:picMk id="21" creationId="{00000000-0000-0000-0000-000000000000}"/>
          </ac:picMkLst>
        </pc:picChg>
      </pc:sldChg>
      <pc:sldChg chg="modSp ord">
        <pc:chgData name="Baloo" userId="6fec3949-09d1-4b19-a853-8fc0114221a4" providerId="ADAL" clId="{2F082382-30AA-4FA4-B265-581B2BD767C7}" dt="2019-10-14T21:07:07.078" v="2075" actId="20577"/>
        <pc:sldMkLst>
          <pc:docMk/>
          <pc:sldMk cId="810904629" sldId="278"/>
        </pc:sldMkLst>
        <pc:spChg chg="mod">
          <ac:chgData name="Baloo" userId="6fec3949-09d1-4b19-a853-8fc0114221a4" providerId="ADAL" clId="{2F082382-30AA-4FA4-B265-581B2BD767C7}" dt="2019-10-14T21:07:07.078" v="2075" actId="20577"/>
          <ac:spMkLst>
            <pc:docMk/>
            <pc:sldMk cId="810904629" sldId="278"/>
            <ac:spMk id="2" creationId="{00000000-0000-0000-0000-000000000000}"/>
          </ac:spMkLst>
        </pc:spChg>
      </pc:sldChg>
      <pc:sldChg chg="addSp delSp modSp del">
        <pc:chgData name="Baloo" userId="6fec3949-09d1-4b19-a853-8fc0114221a4" providerId="ADAL" clId="{2F082382-30AA-4FA4-B265-581B2BD767C7}" dt="2019-10-14T20:38:23.930" v="1977" actId="2696"/>
        <pc:sldMkLst>
          <pc:docMk/>
          <pc:sldMk cId="3504011952" sldId="283"/>
        </pc:sldMkLst>
        <pc:spChg chg="add mod">
          <ac:chgData name="Baloo" userId="6fec3949-09d1-4b19-a853-8fc0114221a4" providerId="ADAL" clId="{2F082382-30AA-4FA4-B265-581B2BD767C7}" dt="2019-10-14T20:37:41.212" v="1970"/>
          <ac:spMkLst>
            <pc:docMk/>
            <pc:sldMk cId="3504011952" sldId="283"/>
            <ac:spMk id="2" creationId="{CC85EDE4-5AC2-45E7-974A-BA2E7512E477}"/>
          </ac:spMkLst>
        </pc:spChg>
        <pc:picChg chg="del">
          <ac:chgData name="Baloo" userId="6fec3949-09d1-4b19-a853-8fc0114221a4" providerId="ADAL" clId="{2F082382-30AA-4FA4-B265-581B2BD767C7}" dt="2019-10-14T20:37:41.212" v="1970"/>
          <ac:picMkLst>
            <pc:docMk/>
            <pc:sldMk cId="3504011952" sldId="283"/>
            <ac:picMk id="6" creationId="{00000000-0000-0000-0000-000000000000}"/>
          </ac:picMkLst>
        </pc:picChg>
      </pc:sldChg>
      <pc:sldChg chg="del ord">
        <pc:chgData name="Baloo" userId="6fec3949-09d1-4b19-a853-8fc0114221a4" providerId="ADAL" clId="{2F082382-30AA-4FA4-B265-581B2BD767C7}" dt="2019-10-14T21:42:16.280" v="2086" actId="2696"/>
        <pc:sldMkLst>
          <pc:docMk/>
          <pc:sldMk cId="2486586327" sldId="284"/>
        </pc:sldMkLst>
      </pc:sldChg>
      <pc:sldChg chg="ord">
        <pc:chgData name="Baloo" userId="6fec3949-09d1-4b19-a853-8fc0114221a4" providerId="ADAL" clId="{2F082382-30AA-4FA4-B265-581B2BD767C7}" dt="2019-10-14T21:40:20.437" v="2084"/>
        <pc:sldMkLst>
          <pc:docMk/>
          <pc:sldMk cId="63895791" sldId="285"/>
        </pc:sldMkLst>
      </pc:sldChg>
      <pc:sldChg chg="addSp modSp del mod setBg">
        <pc:chgData name="Baloo" userId="6fec3949-09d1-4b19-a853-8fc0114221a4" providerId="ADAL" clId="{2F082382-30AA-4FA4-B265-581B2BD767C7}" dt="2019-10-14T21:42:27.549" v="2087" actId="2696"/>
        <pc:sldMkLst>
          <pc:docMk/>
          <pc:sldMk cId="3411826567" sldId="286"/>
        </pc:sldMkLst>
        <pc:spChg chg="mod">
          <ac:chgData name="Baloo" userId="6fec3949-09d1-4b19-a853-8fc0114221a4" providerId="ADAL" clId="{2F082382-30AA-4FA4-B265-581B2BD767C7}" dt="2019-10-14T12:53:36.352" v="425" actId="26606"/>
          <ac:spMkLst>
            <pc:docMk/>
            <pc:sldMk cId="3411826567" sldId="286"/>
            <ac:spMk id="2" creationId="{00000000-0000-0000-0000-000000000000}"/>
          </ac:spMkLst>
        </pc:spChg>
        <pc:spChg chg="mod">
          <ac:chgData name="Baloo" userId="6fec3949-09d1-4b19-a853-8fc0114221a4" providerId="ADAL" clId="{2F082382-30AA-4FA4-B265-581B2BD767C7}" dt="2019-10-14T12:53:36.352" v="425" actId="26606"/>
          <ac:spMkLst>
            <pc:docMk/>
            <pc:sldMk cId="3411826567" sldId="286"/>
            <ac:spMk id="3" creationId="{00000000-0000-0000-0000-000000000000}"/>
          </ac:spMkLst>
        </pc:spChg>
        <pc:spChg chg="add">
          <ac:chgData name="Baloo" userId="6fec3949-09d1-4b19-a853-8fc0114221a4" providerId="ADAL" clId="{2F082382-30AA-4FA4-B265-581B2BD767C7}" dt="2019-10-14T12:53:36.352" v="425" actId="26606"/>
          <ac:spMkLst>
            <pc:docMk/>
            <pc:sldMk cId="3411826567" sldId="286"/>
            <ac:spMk id="12" creationId="{E02F3C71-C981-4614-98EA-D6C494F8091E}"/>
          </ac:spMkLst>
        </pc:spChg>
        <pc:picChg chg="mod ord">
          <ac:chgData name="Baloo" userId="6fec3949-09d1-4b19-a853-8fc0114221a4" providerId="ADAL" clId="{2F082382-30AA-4FA4-B265-581B2BD767C7}" dt="2019-10-14T12:53:36.352" v="425" actId="26606"/>
          <ac:picMkLst>
            <pc:docMk/>
            <pc:sldMk cId="3411826567" sldId="286"/>
            <ac:picMk id="5" creationId="{00000000-0000-0000-0000-000000000000}"/>
          </ac:picMkLst>
        </pc:picChg>
        <pc:picChg chg="mod ord">
          <ac:chgData name="Baloo" userId="6fec3949-09d1-4b19-a853-8fc0114221a4" providerId="ADAL" clId="{2F082382-30AA-4FA4-B265-581B2BD767C7}" dt="2019-10-14T12:53:36.352" v="425" actId="26606"/>
          <ac:picMkLst>
            <pc:docMk/>
            <pc:sldMk cId="3411826567" sldId="286"/>
            <ac:picMk id="7" creationId="{00000000-0000-0000-0000-000000000000}"/>
          </ac:picMkLst>
        </pc:picChg>
      </pc:sldChg>
      <pc:sldChg chg="addSp delSp modSp mod ord setBg setClrOvrMap">
        <pc:chgData name="Baloo" userId="6fec3949-09d1-4b19-a853-8fc0114221a4" providerId="ADAL" clId="{2F082382-30AA-4FA4-B265-581B2BD767C7}" dt="2019-10-14T14:04:27.892" v="1228"/>
        <pc:sldMkLst>
          <pc:docMk/>
          <pc:sldMk cId="4179837428" sldId="287"/>
        </pc:sldMkLst>
        <pc:spChg chg="mod">
          <ac:chgData name="Baloo" userId="6fec3949-09d1-4b19-a853-8fc0114221a4" providerId="ADAL" clId="{2F082382-30AA-4FA4-B265-581B2BD767C7}" dt="2019-10-14T12:52:55.649" v="419" actId="20577"/>
          <ac:spMkLst>
            <pc:docMk/>
            <pc:sldMk cId="4179837428" sldId="287"/>
            <ac:spMk id="2" creationId="{00000000-0000-0000-0000-000000000000}"/>
          </ac:spMkLst>
        </pc:spChg>
        <pc:spChg chg="mod">
          <ac:chgData name="Baloo" userId="6fec3949-09d1-4b19-a853-8fc0114221a4" providerId="ADAL" clId="{2F082382-30AA-4FA4-B265-581B2BD767C7}" dt="2019-10-14T12:53:00.413" v="421" actId="403"/>
          <ac:spMkLst>
            <pc:docMk/>
            <pc:sldMk cId="4179837428" sldId="287"/>
            <ac:spMk id="3" creationId="{00000000-0000-0000-0000-000000000000}"/>
          </ac:spMkLst>
        </pc:spChg>
        <pc:spChg chg="add del">
          <ac:chgData name="Baloo" userId="6fec3949-09d1-4b19-a853-8fc0114221a4" providerId="ADAL" clId="{2F082382-30AA-4FA4-B265-581B2BD767C7}" dt="2019-10-14T12:51:21.441" v="391" actId="26606"/>
          <ac:spMkLst>
            <pc:docMk/>
            <pc:sldMk cId="4179837428" sldId="287"/>
            <ac:spMk id="12" creationId="{F64F6814-96D5-4463-898E-405CC0C40147}"/>
          </ac:spMkLst>
        </pc:spChg>
        <pc:spChg chg="add del">
          <ac:chgData name="Baloo" userId="6fec3949-09d1-4b19-a853-8fc0114221a4" providerId="ADAL" clId="{2F082382-30AA-4FA4-B265-581B2BD767C7}" dt="2019-10-14T12:51:23.092" v="393" actId="26606"/>
          <ac:spMkLst>
            <pc:docMk/>
            <pc:sldMk cId="4179837428" sldId="287"/>
            <ac:spMk id="14" creationId="{A03E2379-8871-408A-95CE-7AAE8FA53AE5}"/>
          </ac:spMkLst>
        </pc:spChg>
        <pc:spChg chg="add del">
          <ac:chgData name="Baloo" userId="6fec3949-09d1-4b19-a853-8fc0114221a4" providerId="ADAL" clId="{2F082382-30AA-4FA4-B265-581B2BD767C7}" dt="2019-10-14T12:51:23.092" v="393" actId="26606"/>
          <ac:spMkLst>
            <pc:docMk/>
            <pc:sldMk cId="4179837428" sldId="287"/>
            <ac:spMk id="15" creationId="{A0BF428C-DA8B-4D99-9930-18F7F91D873D}"/>
          </ac:spMkLst>
        </pc:spChg>
        <pc:spChg chg="add del">
          <ac:chgData name="Baloo" userId="6fec3949-09d1-4b19-a853-8fc0114221a4" providerId="ADAL" clId="{2F082382-30AA-4FA4-B265-581B2BD767C7}" dt="2019-10-14T12:51:25.482" v="395" actId="26606"/>
          <ac:spMkLst>
            <pc:docMk/>
            <pc:sldMk cId="4179837428" sldId="287"/>
            <ac:spMk id="17" creationId="{37FEB674-D811-4FFE-A878-29D0C0ED18D4}"/>
          </ac:spMkLst>
        </pc:spChg>
        <pc:spChg chg="add">
          <ac:chgData name="Baloo" userId="6fec3949-09d1-4b19-a853-8fc0114221a4" providerId="ADAL" clId="{2F082382-30AA-4FA4-B265-581B2BD767C7}" dt="2019-10-14T12:51:25.498" v="396" actId="26606"/>
          <ac:spMkLst>
            <pc:docMk/>
            <pc:sldMk cId="4179837428" sldId="287"/>
            <ac:spMk id="19" creationId="{A0BF428C-DA8B-4D99-9930-18F7F91D873D}"/>
          </ac:spMkLst>
        </pc:spChg>
        <pc:spChg chg="add">
          <ac:chgData name="Baloo" userId="6fec3949-09d1-4b19-a853-8fc0114221a4" providerId="ADAL" clId="{2F082382-30AA-4FA4-B265-581B2BD767C7}" dt="2019-10-14T12:51:25.498" v="396" actId="26606"/>
          <ac:spMkLst>
            <pc:docMk/>
            <pc:sldMk cId="4179837428" sldId="287"/>
            <ac:spMk id="20" creationId="{A03E2379-8871-408A-95CE-7AAE8FA53AE5}"/>
          </ac:spMkLst>
        </pc:spChg>
        <pc:picChg chg="mod ord">
          <ac:chgData name="Baloo" userId="6fec3949-09d1-4b19-a853-8fc0114221a4" providerId="ADAL" clId="{2F082382-30AA-4FA4-B265-581B2BD767C7}" dt="2019-10-14T12:53:17.031" v="422" actId="14100"/>
          <ac:picMkLst>
            <pc:docMk/>
            <pc:sldMk cId="4179837428" sldId="287"/>
            <ac:picMk id="5" creationId="{00000000-0000-0000-0000-000000000000}"/>
          </ac:picMkLst>
        </pc:picChg>
        <pc:picChg chg="mod ord">
          <ac:chgData name="Baloo" userId="6fec3949-09d1-4b19-a853-8fc0114221a4" providerId="ADAL" clId="{2F082382-30AA-4FA4-B265-581B2BD767C7}" dt="2019-10-14T12:53:22.598" v="424" actId="1076"/>
          <ac:picMkLst>
            <pc:docMk/>
            <pc:sldMk cId="4179837428" sldId="287"/>
            <ac:picMk id="7" creationId="{00000000-0000-0000-0000-000000000000}"/>
          </ac:picMkLst>
        </pc:picChg>
      </pc:sldChg>
      <pc:sldChg chg="ord">
        <pc:chgData name="Baloo" userId="6fec3949-09d1-4b19-a853-8fc0114221a4" providerId="ADAL" clId="{2F082382-30AA-4FA4-B265-581B2BD767C7}" dt="2019-10-14T14:04:27.892" v="1228"/>
        <pc:sldMkLst>
          <pc:docMk/>
          <pc:sldMk cId="1189452309" sldId="288"/>
        </pc:sldMkLst>
      </pc:sldChg>
      <pc:sldChg chg="addSp modSp mod ord setBg">
        <pc:chgData name="Baloo" userId="6fec3949-09d1-4b19-a853-8fc0114221a4" providerId="ADAL" clId="{2F082382-30AA-4FA4-B265-581B2BD767C7}" dt="2019-10-14T14:04:27.892" v="1228"/>
        <pc:sldMkLst>
          <pc:docMk/>
          <pc:sldMk cId="78336835" sldId="289"/>
        </pc:sldMkLst>
        <pc:spChg chg="mod">
          <ac:chgData name="Baloo" userId="6fec3949-09d1-4b19-a853-8fc0114221a4" providerId="ADAL" clId="{2F082382-30AA-4FA4-B265-581B2BD767C7}" dt="2019-10-14T12:50:36.978" v="386" actId="26606"/>
          <ac:spMkLst>
            <pc:docMk/>
            <pc:sldMk cId="78336835" sldId="289"/>
            <ac:spMk id="2" creationId="{00000000-0000-0000-0000-000000000000}"/>
          </ac:spMkLst>
        </pc:spChg>
        <pc:spChg chg="mod">
          <ac:chgData name="Baloo" userId="6fec3949-09d1-4b19-a853-8fc0114221a4" providerId="ADAL" clId="{2F082382-30AA-4FA4-B265-581B2BD767C7}" dt="2019-10-14T12:50:36.978" v="386" actId="26606"/>
          <ac:spMkLst>
            <pc:docMk/>
            <pc:sldMk cId="78336835" sldId="289"/>
            <ac:spMk id="5" creationId="{00000000-0000-0000-0000-000000000000}"/>
          </ac:spMkLst>
        </pc:spChg>
        <pc:spChg chg="add">
          <ac:chgData name="Baloo" userId="6fec3949-09d1-4b19-a853-8fc0114221a4" providerId="ADAL" clId="{2F082382-30AA-4FA4-B265-581B2BD767C7}" dt="2019-10-14T12:50:36.978" v="386" actId="26606"/>
          <ac:spMkLst>
            <pc:docMk/>
            <pc:sldMk cId="78336835" sldId="289"/>
            <ac:spMk id="10" creationId="{F98ED85F-DCEE-4B50-802E-71A6E3E12B04}"/>
          </ac:spMkLst>
        </pc:spChg>
      </pc:sldChg>
      <pc:sldChg chg="addSp modSp mod ord setBg">
        <pc:chgData name="Baloo" userId="6fec3949-09d1-4b19-a853-8fc0114221a4" providerId="ADAL" clId="{2F082382-30AA-4FA4-B265-581B2BD767C7}" dt="2019-10-14T14:04:27.892" v="1228"/>
        <pc:sldMkLst>
          <pc:docMk/>
          <pc:sldMk cId="1448901867" sldId="290"/>
        </pc:sldMkLst>
        <pc:spChg chg="mod">
          <ac:chgData name="Baloo" userId="6fec3949-09d1-4b19-a853-8fc0114221a4" providerId="ADAL" clId="{2F082382-30AA-4FA4-B265-581B2BD767C7}" dt="2019-10-14T12:50:10.596" v="382" actId="26606"/>
          <ac:spMkLst>
            <pc:docMk/>
            <pc:sldMk cId="1448901867" sldId="290"/>
            <ac:spMk id="2" creationId="{00000000-0000-0000-0000-000000000000}"/>
          </ac:spMkLst>
        </pc:spChg>
        <pc:spChg chg="mod">
          <ac:chgData name="Baloo" userId="6fec3949-09d1-4b19-a853-8fc0114221a4" providerId="ADAL" clId="{2F082382-30AA-4FA4-B265-581B2BD767C7}" dt="2019-10-14T12:50:20.544" v="385" actId="403"/>
          <ac:spMkLst>
            <pc:docMk/>
            <pc:sldMk cId="1448901867" sldId="290"/>
            <ac:spMk id="3" creationId="{00000000-0000-0000-0000-000000000000}"/>
          </ac:spMkLst>
        </pc:spChg>
        <pc:spChg chg="add">
          <ac:chgData name="Baloo" userId="6fec3949-09d1-4b19-a853-8fc0114221a4" providerId="ADAL" clId="{2F082382-30AA-4FA4-B265-581B2BD767C7}" dt="2019-10-14T12:50:10.596" v="382" actId="26606"/>
          <ac:spMkLst>
            <pc:docMk/>
            <pc:sldMk cId="1448901867" sldId="290"/>
            <ac:spMk id="7" creationId="{CEB41C5C-0F34-4DDA-9D7C-5E717F35F60C}"/>
          </ac:spMkLst>
        </pc:spChg>
        <pc:picChg chg="mod ord">
          <ac:chgData name="Baloo" userId="6fec3949-09d1-4b19-a853-8fc0114221a4" providerId="ADAL" clId="{2F082382-30AA-4FA4-B265-581B2BD767C7}" dt="2019-10-14T12:50:10.596" v="382" actId="26606"/>
          <ac:picMkLst>
            <pc:docMk/>
            <pc:sldMk cId="1448901867" sldId="290"/>
            <ac:picMk id="5" creationId="{00000000-0000-0000-0000-000000000000}"/>
          </ac:picMkLst>
        </pc:picChg>
      </pc:sldChg>
      <pc:sldChg chg="addSp delSp modSp mod ord setBg">
        <pc:chgData name="Baloo" userId="6fec3949-09d1-4b19-a853-8fc0114221a4" providerId="ADAL" clId="{2F082382-30AA-4FA4-B265-581B2BD767C7}" dt="2019-10-14T13:45:05.311" v="720" actId="26606"/>
        <pc:sldMkLst>
          <pc:docMk/>
          <pc:sldMk cId="1379430644" sldId="291"/>
        </pc:sldMkLst>
        <pc:spChg chg="del">
          <ac:chgData name="Baloo" userId="6fec3949-09d1-4b19-a853-8fc0114221a4" providerId="ADAL" clId="{2F082382-30AA-4FA4-B265-581B2BD767C7}" dt="2019-10-14T11:38:37.169" v="335" actId="478"/>
          <ac:spMkLst>
            <pc:docMk/>
            <pc:sldMk cId="1379430644" sldId="291"/>
            <ac:spMk id="2" creationId="{00000000-0000-0000-0000-000000000000}"/>
          </ac:spMkLst>
        </pc:spChg>
        <pc:spChg chg="add del mod">
          <ac:chgData name="Baloo" userId="6fec3949-09d1-4b19-a853-8fc0114221a4" providerId="ADAL" clId="{2F082382-30AA-4FA4-B265-581B2BD767C7}" dt="2019-10-14T11:38:39.285" v="336" actId="478"/>
          <ac:spMkLst>
            <pc:docMk/>
            <pc:sldMk cId="1379430644" sldId="291"/>
            <ac:spMk id="4" creationId="{D77D1F63-8577-4327-8519-CBA05FCB9108}"/>
          </ac:spMkLst>
        </pc:spChg>
        <pc:spChg chg="add">
          <ac:chgData name="Baloo" userId="6fec3949-09d1-4b19-a853-8fc0114221a4" providerId="ADAL" clId="{2F082382-30AA-4FA4-B265-581B2BD767C7}" dt="2019-10-14T13:45:05.311" v="720" actId="26606"/>
          <ac:spMkLst>
            <pc:docMk/>
            <pc:sldMk cId="1379430644" sldId="291"/>
            <ac:spMk id="11" creationId="{32BC26D8-82FB-445E-AA49-62A77D7C1EE0}"/>
          </ac:spMkLst>
        </pc:spChg>
        <pc:spChg chg="add">
          <ac:chgData name="Baloo" userId="6fec3949-09d1-4b19-a853-8fc0114221a4" providerId="ADAL" clId="{2F082382-30AA-4FA4-B265-581B2BD767C7}" dt="2019-10-14T13:45:05.311" v="720" actId="26606"/>
          <ac:spMkLst>
            <pc:docMk/>
            <pc:sldMk cId="1379430644" sldId="291"/>
            <ac:spMk id="13" creationId="{CB44330D-EA18-4254-AA95-EB49948539B8}"/>
          </ac:spMkLst>
        </pc:spChg>
        <pc:picChg chg="mod">
          <ac:chgData name="Baloo" userId="6fec3949-09d1-4b19-a853-8fc0114221a4" providerId="ADAL" clId="{2F082382-30AA-4FA4-B265-581B2BD767C7}" dt="2019-10-14T11:39:03.917" v="338" actId="27614"/>
          <ac:picMkLst>
            <pc:docMk/>
            <pc:sldMk cId="1379430644" sldId="291"/>
            <ac:picMk id="6" creationId="{00000000-0000-0000-0000-000000000000}"/>
          </ac:picMkLst>
        </pc:picChg>
      </pc:sldChg>
      <pc:sldChg chg="addSp modSp mod ord setBg">
        <pc:chgData name="Baloo" userId="6fec3949-09d1-4b19-a853-8fc0114221a4" providerId="ADAL" clId="{2F082382-30AA-4FA4-B265-581B2BD767C7}" dt="2019-10-17T14:07:40.439" v="6405" actId="14100"/>
        <pc:sldMkLst>
          <pc:docMk/>
          <pc:sldMk cId="2504629263" sldId="292"/>
        </pc:sldMkLst>
        <pc:spChg chg="mod">
          <ac:chgData name="Baloo" userId="6fec3949-09d1-4b19-a853-8fc0114221a4" providerId="ADAL" clId="{2F082382-30AA-4FA4-B265-581B2BD767C7}" dt="2019-10-14T12:50:41.505" v="387" actId="26606"/>
          <ac:spMkLst>
            <pc:docMk/>
            <pc:sldMk cId="2504629263" sldId="292"/>
            <ac:spMk id="2" creationId="{00000000-0000-0000-0000-000000000000}"/>
          </ac:spMkLst>
        </pc:spChg>
        <pc:spChg chg="mod">
          <ac:chgData name="Baloo" userId="6fec3949-09d1-4b19-a853-8fc0114221a4" providerId="ADAL" clId="{2F082382-30AA-4FA4-B265-581B2BD767C7}" dt="2019-10-14T12:50:41.505" v="387" actId="26606"/>
          <ac:spMkLst>
            <pc:docMk/>
            <pc:sldMk cId="2504629263" sldId="292"/>
            <ac:spMk id="3" creationId="{00000000-0000-0000-0000-000000000000}"/>
          </ac:spMkLst>
        </pc:spChg>
        <pc:spChg chg="add">
          <ac:chgData name="Baloo" userId="6fec3949-09d1-4b19-a853-8fc0114221a4" providerId="ADAL" clId="{2F082382-30AA-4FA4-B265-581B2BD767C7}" dt="2019-10-14T12:50:41.505" v="387" actId="26606"/>
          <ac:spMkLst>
            <pc:docMk/>
            <pc:sldMk cId="2504629263" sldId="292"/>
            <ac:spMk id="8" creationId="{CEB41C5C-0F34-4DDA-9D7C-5E717F35F60C}"/>
          </ac:spMkLst>
        </pc:spChg>
        <pc:picChg chg="add mod">
          <ac:chgData name="Baloo" userId="6fec3949-09d1-4b19-a853-8fc0114221a4" providerId="ADAL" clId="{2F082382-30AA-4FA4-B265-581B2BD767C7}" dt="2019-10-17T14:07:40.439" v="6405" actId="14100"/>
          <ac:picMkLst>
            <pc:docMk/>
            <pc:sldMk cId="2504629263" sldId="292"/>
            <ac:picMk id="4" creationId="{E6CE927D-901E-4376-A851-E2DD5C2E157C}"/>
          </ac:picMkLst>
        </pc:picChg>
        <pc:picChg chg="mod ord">
          <ac:chgData name="Baloo" userId="6fec3949-09d1-4b19-a853-8fc0114221a4" providerId="ADAL" clId="{2F082382-30AA-4FA4-B265-581B2BD767C7}" dt="2019-10-14T12:50:52.365" v="389" actId="1076"/>
          <ac:picMkLst>
            <pc:docMk/>
            <pc:sldMk cId="2504629263" sldId="292"/>
            <ac:picMk id="6" creationId="{00000000-0000-0000-0000-000000000000}"/>
          </ac:picMkLst>
        </pc:picChg>
      </pc:sldChg>
      <pc:sldChg chg="del ord">
        <pc:chgData name="Baloo" userId="6fec3949-09d1-4b19-a853-8fc0114221a4" providerId="ADAL" clId="{2F082382-30AA-4FA4-B265-581B2BD767C7}" dt="2019-10-14T21:38:51.746" v="2082" actId="2696"/>
        <pc:sldMkLst>
          <pc:docMk/>
          <pc:sldMk cId="1260453530" sldId="293"/>
        </pc:sldMkLst>
      </pc:sldChg>
      <pc:sldChg chg="addSp modSp mod ord setBg">
        <pc:chgData name="Baloo" userId="6fec3949-09d1-4b19-a853-8fc0114221a4" providerId="ADAL" clId="{2F082382-30AA-4FA4-B265-581B2BD767C7}" dt="2019-10-14T12:52:15.677" v="398" actId="26606"/>
        <pc:sldMkLst>
          <pc:docMk/>
          <pc:sldMk cId="1663682088" sldId="294"/>
        </pc:sldMkLst>
        <pc:spChg chg="mod">
          <ac:chgData name="Baloo" userId="6fec3949-09d1-4b19-a853-8fc0114221a4" providerId="ADAL" clId="{2F082382-30AA-4FA4-B265-581B2BD767C7}" dt="2019-10-14T12:52:15.677" v="398" actId="26606"/>
          <ac:spMkLst>
            <pc:docMk/>
            <pc:sldMk cId="1663682088" sldId="294"/>
            <ac:spMk id="2" creationId="{00000000-0000-0000-0000-000000000000}"/>
          </ac:spMkLst>
        </pc:spChg>
        <pc:spChg chg="mod">
          <ac:chgData name="Baloo" userId="6fec3949-09d1-4b19-a853-8fc0114221a4" providerId="ADAL" clId="{2F082382-30AA-4FA4-B265-581B2BD767C7}" dt="2019-10-14T12:52:15.677" v="398" actId="26606"/>
          <ac:spMkLst>
            <pc:docMk/>
            <pc:sldMk cId="1663682088" sldId="294"/>
            <ac:spMk id="3" creationId="{00000000-0000-0000-0000-000000000000}"/>
          </ac:spMkLst>
        </pc:spChg>
        <pc:spChg chg="add">
          <ac:chgData name="Baloo" userId="6fec3949-09d1-4b19-a853-8fc0114221a4" providerId="ADAL" clId="{2F082382-30AA-4FA4-B265-581B2BD767C7}" dt="2019-10-14T12:52:15.677" v="398" actId="26606"/>
          <ac:spMkLst>
            <pc:docMk/>
            <pc:sldMk cId="1663682088" sldId="294"/>
            <ac:spMk id="8" creationId="{8D70B121-56F4-4848-B38B-182089D909FA}"/>
          </ac:spMkLst>
        </pc:spChg>
        <pc:cxnChg chg="add">
          <ac:chgData name="Baloo" userId="6fec3949-09d1-4b19-a853-8fc0114221a4" providerId="ADAL" clId="{2F082382-30AA-4FA4-B265-581B2BD767C7}" dt="2019-10-14T12:52:15.677" v="398" actId="26606"/>
          <ac:cxnSpMkLst>
            <pc:docMk/>
            <pc:sldMk cId="1663682088" sldId="294"/>
            <ac:cxnSpMk id="10" creationId="{2D72A2C9-F3CA-4216-8BAD-FA4C970C3C4E}"/>
          </ac:cxnSpMkLst>
        </pc:cxnChg>
      </pc:sldChg>
      <pc:sldChg chg="modSp">
        <pc:chgData name="Baloo" userId="6fec3949-09d1-4b19-a853-8fc0114221a4" providerId="ADAL" clId="{2F082382-30AA-4FA4-B265-581B2BD767C7}" dt="2019-10-14T12:45:10.552" v="360" actId="1076"/>
        <pc:sldMkLst>
          <pc:docMk/>
          <pc:sldMk cId="4293386621" sldId="299"/>
        </pc:sldMkLst>
        <pc:spChg chg="mod">
          <ac:chgData name="Baloo" userId="6fec3949-09d1-4b19-a853-8fc0114221a4" providerId="ADAL" clId="{2F082382-30AA-4FA4-B265-581B2BD767C7}" dt="2019-10-14T12:45:10.552" v="360" actId="1076"/>
          <ac:spMkLst>
            <pc:docMk/>
            <pc:sldMk cId="4293386621" sldId="299"/>
            <ac:spMk id="2" creationId="{00000000-0000-0000-0000-000000000000}"/>
          </ac:spMkLst>
        </pc:spChg>
      </pc:sldChg>
      <pc:sldChg chg="modSp">
        <pc:chgData name="Baloo" userId="6fec3949-09d1-4b19-a853-8fc0114221a4" providerId="ADAL" clId="{2F082382-30AA-4FA4-B265-581B2BD767C7}" dt="2019-10-18T06:42:21.857" v="8034" actId="20577"/>
        <pc:sldMkLst>
          <pc:docMk/>
          <pc:sldMk cId="3314638108" sldId="301"/>
        </pc:sldMkLst>
        <pc:spChg chg="mod">
          <ac:chgData name="Baloo" userId="6fec3949-09d1-4b19-a853-8fc0114221a4" providerId="ADAL" clId="{2F082382-30AA-4FA4-B265-581B2BD767C7}" dt="2019-10-18T06:42:21.857" v="8034" actId="20577"/>
          <ac:spMkLst>
            <pc:docMk/>
            <pc:sldMk cId="3314638108" sldId="301"/>
            <ac:spMk id="9" creationId="{00000000-0000-0000-0000-000000000000}"/>
          </ac:spMkLst>
        </pc:spChg>
      </pc:sldChg>
      <pc:sldChg chg="addSp modSp mod setBg">
        <pc:chgData name="Baloo" userId="6fec3949-09d1-4b19-a853-8fc0114221a4" providerId="ADAL" clId="{2F082382-30AA-4FA4-B265-581B2BD767C7}" dt="2019-10-15T06:04:37.410" v="2163" actId="27614"/>
        <pc:sldMkLst>
          <pc:docMk/>
          <pc:sldMk cId="3615990553" sldId="303"/>
        </pc:sldMkLst>
        <pc:spChg chg="mod">
          <ac:chgData name="Baloo" userId="6fec3949-09d1-4b19-a853-8fc0114221a4" providerId="ADAL" clId="{2F082382-30AA-4FA4-B265-581B2BD767C7}" dt="2019-10-15T06:04:27.112" v="2162" actId="26606"/>
          <ac:spMkLst>
            <pc:docMk/>
            <pc:sldMk cId="3615990553" sldId="303"/>
            <ac:spMk id="14" creationId="{00000000-0000-0000-0000-000000000000}"/>
          </ac:spMkLst>
        </pc:spChg>
        <pc:spChg chg="mod">
          <ac:chgData name="Baloo" userId="6fec3949-09d1-4b19-a853-8fc0114221a4" providerId="ADAL" clId="{2F082382-30AA-4FA4-B265-581B2BD767C7}" dt="2019-10-15T06:04:27.112" v="2162" actId="26606"/>
          <ac:spMkLst>
            <pc:docMk/>
            <pc:sldMk cId="3615990553" sldId="303"/>
            <ac:spMk id="15" creationId="{00000000-0000-0000-0000-000000000000}"/>
          </ac:spMkLst>
        </pc:spChg>
        <pc:spChg chg="add">
          <ac:chgData name="Baloo" userId="6fec3949-09d1-4b19-a853-8fc0114221a4" providerId="ADAL" clId="{2F082382-30AA-4FA4-B265-581B2BD767C7}" dt="2019-10-15T06:04:27.112" v="2162" actId="26606"/>
          <ac:spMkLst>
            <pc:docMk/>
            <pc:sldMk cId="3615990553" sldId="303"/>
            <ac:spMk id="20" creationId="{4038CB10-1F5C-4D54-9DF7-12586DE5B007}"/>
          </ac:spMkLst>
        </pc:spChg>
        <pc:spChg chg="add">
          <ac:chgData name="Baloo" userId="6fec3949-09d1-4b19-a853-8fc0114221a4" providerId="ADAL" clId="{2F082382-30AA-4FA4-B265-581B2BD767C7}" dt="2019-10-15T06:04:27.112" v="2162" actId="26606"/>
          <ac:spMkLst>
            <pc:docMk/>
            <pc:sldMk cId="3615990553" sldId="303"/>
            <ac:spMk id="22" creationId="{73ED6512-6858-4552-B699-9A97FE9A4EA2}"/>
          </ac:spMkLst>
        </pc:spChg>
        <pc:picChg chg="mod ord">
          <ac:chgData name="Baloo" userId="6fec3949-09d1-4b19-a853-8fc0114221a4" providerId="ADAL" clId="{2F082382-30AA-4FA4-B265-581B2BD767C7}" dt="2019-10-15T06:04:37.410" v="2163" actId="27614"/>
          <ac:picMkLst>
            <pc:docMk/>
            <pc:sldMk cId="3615990553" sldId="303"/>
            <ac:picMk id="8" creationId="{00000000-0000-0000-0000-000000000000}"/>
          </ac:picMkLst>
        </pc:picChg>
      </pc:sldChg>
      <pc:sldChg chg="addSp delSp modSp">
        <pc:chgData name="Baloo" userId="6fec3949-09d1-4b19-a853-8fc0114221a4" providerId="ADAL" clId="{2F082382-30AA-4FA4-B265-581B2BD767C7}" dt="2019-10-14T12:49:43.272" v="381" actId="478"/>
        <pc:sldMkLst>
          <pc:docMk/>
          <pc:sldMk cId="962867672" sldId="304"/>
        </pc:sldMkLst>
        <pc:picChg chg="add del mod">
          <ac:chgData name="Baloo" userId="6fec3949-09d1-4b19-a853-8fc0114221a4" providerId="ADAL" clId="{2F082382-30AA-4FA4-B265-581B2BD767C7}" dt="2019-10-14T12:49:43.272" v="381" actId="478"/>
          <ac:picMkLst>
            <pc:docMk/>
            <pc:sldMk cId="962867672" sldId="304"/>
            <ac:picMk id="4" creationId="{5D063988-58D7-4075-8E3A-6FD4FF5DC296}"/>
          </ac:picMkLst>
        </pc:picChg>
      </pc:sldChg>
      <pc:sldChg chg="addSp modSp mod setBg">
        <pc:chgData name="Baloo" userId="6fec3949-09d1-4b19-a853-8fc0114221a4" providerId="ADAL" clId="{2F082382-30AA-4FA4-B265-581B2BD767C7}" dt="2019-10-14T12:48:01.354" v="375" actId="27636"/>
        <pc:sldMkLst>
          <pc:docMk/>
          <pc:sldMk cId="4071597107" sldId="306"/>
        </pc:sldMkLst>
        <pc:spChg chg="mod">
          <ac:chgData name="Baloo" userId="6fec3949-09d1-4b19-a853-8fc0114221a4" providerId="ADAL" clId="{2F082382-30AA-4FA4-B265-581B2BD767C7}" dt="2019-10-14T12:47:54.369" v="373" actId="26606"/>
          <ac:spMkLst>
            <pc:docMk/>
            <pc:sldMk cId="4071597107" sldId="306"/>
            <ac:spMk id="2" creationId="{00000000-0000-0000-0000-000000000000}"/>
          </ac:spMkLst>
        </pc:spChg>
        <pc:spChg chg="mod">
          <ac:chgData name="Baloo" userId="6fec3949-09d1-4b19-a853-8fc0114221a4" providerId="ADAL" clId="{2F082382-30AA-4FA4-B265-581B2BD767C7}" dt="2019-10-14T12:48:01.354" v="375" actId="27636"/>
          <ac:spMkLst>
            <pc:docMk/>
            <pc:sldMk cId="4071597107" sldId="306"/>
            <ac:spMk id="3" creationId="{00000000-0000-0000-0000-000000000000}"/>
          </ac:spMkLst>
        </pc:spChg>
        <pc:spChg chg="add">
          <ac:chgData name="Baloo" userId="6fec3949-09d1-4b19-a853-8fc0114221a4" providerId="ADAL" clId="{2F082382-30AA-4FA4-B265-581B2BD767C7}" dt="2019-10-14T12:47:54.369" v="373" actId="26606"/>
          <ac:spMkLst>
            <pc:docMk/>
            <pc:sldMk cId="4071597107" sldId="306"/>
            <ac:spMk id="8" creationId="{F98ED85F-DCEE-4B50-802E-71A6E3E12B04}"/>
          </ac:spMkLst>
        </pc:spChg>
      </pc:sldChg>
      <pc:sldChg chg="addSp modSp mod setBg">
        <pc:chgData name="Baloo" userId="6fec3949-09d1-4b19-a853-8fc0114221a4" providerId="ADAL" clId="{2F082382-30AA-4FA4-B265-581B2BD767C7}" dt="2019-10-15T06:04:08.491" v="2161" actId="26606"/>
        <pc:sldMkLst>
          <pc:docMk/>
          <pc:sldMk cId="3685472350" sldId="309"/>
        </pc:sldMkLst>
        <pc:spChg chg="mod">
          <ac:chgData name="Baloo" userId="6fec3949-09d1-4b19-a853-8fc0114221a4" providerId="ADAL" clId="{2F082382-30AA-4FA4-B265-581B2BD767C7}" dt="2019-10-15T06:04:08.491" v="2161" actId="26606"/>
          <ac:spMkLst>
            <pc:docMk/>
            <pc:sldMk cId="3685472350" sldId="309"/>
            <ac:spMk id="2" creationId="{CDD2D1FC-2CC1-40F1-B397-21287727096C}"/>
          </ac:spMkLst>
        </pc:spChg>
        <pc:spChg chg="mod">
          <ac:chgData name="Baloo" userId="6fec3949-09d1-4b19-a853-8fc0114221a4" providerId="ADAL" clId="{2F082382-30AA-4FA4-B265-581B2BD767C7}" dt="2019-10-15T06:04:08.491" v="2161" actId="26606"/>
          <ac:spMkLst>
            <pc:docMk/>
            <pc:sldMk cId="3685472350" sldId="309"/>
            <ac:spMk id="3" creationId="{C3E4E9A8-535A-4EDE-99E7-9E1D6AC019EB}"/>
          </ac:spMkLst>
        </pc:spChg>
        <pc:spChg chg="add">
          <ac:chgData name="Baloo" userId="6fec3949-09d1-4b19-a853-8fc0114221a4" providerId="ADAL" clId="{2F082382-30AA-4FA4-B265-581B2BD767C7}" dt="2019-10-15T06:04:08.491" v="2161" actId="26606"/>
          <ac:spMkLst>
            <pc:docMk/>
            <pc:sldMk cId="3685472350" sldId="309"/>
            <ac:spMk id="8" creationId="{8D70B121-56F4-4848-B38B-182089D909FA}"/>
          </ac:spMkLst>
        </pc:spChg>
        <pc:cxnChg chg="add">
          <ac:chgData name="Baloo" userId="6fec3949-09d1-4b19-a853-8fc0114221a4" providerId="ADAL" clId="{2F082382-30AA-4FA4-B265-581B2BD767C7}" dt="2019-10-15T06:04:08.491" v="2161" actId="26606"/>
          <ac:cxnSpMkLst>
            <pc:docMk/>
            <pc:sldMk cId="3685472350" sldId="309"/>
            <ac:cxnSpMk id="10" creationId="{2D72A2C9-F3CA-4216-8BAD-FA4C970C3C4E}"/>
          </ac:cxnSpMkLst>
        </pc:cxnChg>
      </pc:sldChg>
      <pc:sldChg chg="addSp modSp mod setBg">
        <pc:chgData name="Baloo" userId="6fec3949-09d1-4b19-a853-8fc0114221a4" providerId="ADAL" clId="{2F082382-30AA-4FA4-B265-581B2BD767C7}" dt="2019-10-14T22:02:26.716" v="2128" actId="26606"/>
        <pc:sldMkLst>
          <pc:docMk/>
          <pc:sldMk cId="2899546403" sldId="310"/>
        </pc:sldMkLst>
        <pc:spChg chg="mod">
          <ac:chgData name="Baloo" userId="6fec3949-09d1-4b19-a853-8fc0114221a4" providerId="ADAL" clId="{2F082382-30AA-4FA4-B265-581B2BD767C7}" dt="2019-10-14T22:02:26.716" v="2128" actId="26606"/>
          <ac:spMkLst>
            <pc:docMk/>
            <pc:sldMk cId="2899546403" sldId="310"/>
            <ac:spMk id="2" creationId="{2E249042-5F3B-4736-81D5-B718A0573313}"/>
          </ac:spMkLst>
        </pc:spChg>
        <pc:spChg chg="mod">
          <ac:chgData name="Baloo" userId="6fec3949-09d1-4b19-a853-8fc0114221a4" providerId="ADAL" clId="{2F082382-30AA-4FA4-B265-581B2BD767C7}" dt="2019-10-14T22:02:26.716" v="2128" actId="26606"/>
          <ac:spMkLst>
            <pc:docMk/>
            <pc:sldMk cId="2899546403" sldId="310"/>
            <ac:spMk id="3" creationId="{B7F2F574-A343-471D-AAF0-769949D2E260}"/>
          </ac:spMkLst>
        </pc:spChg>
        <pc:spChg chg="add">
          <ac:chgData name="Baloo" userId="6fec3949-09d1-4b19-a853-8fc0114221a4" providerId="ADAL" clId="{2F082382-30AA-4FA4-B265-581B2BD767C7}" dt="2019-10-14T22:02:26.716" v="2128" actId="26606"/>
          <ac:spMkLst>
            <pc:docMk/>
            <pc:sldMk cId="2899546403" sldId="310"/>
            <ac:spMk id="8" creationId="{8D70B121-56F4-4848-B38B-182089D909FA}"/>
          </ac:spMkLst>
        </pc:spChg>
        <pc:cxnChg chg="add">
          <ac:chgData name="Baloo" userId="6fec3949-09d1-4b19-a853-8fc0114221a4" providerId="ADAL" clId="{2F082382-30AA-4FA4-B265-581B2BD767C7}" dt="2019-10-14T22:02:26.716" v="2128" actId="26606"/>
          <ac:cxnSpMkLst>
            <pc:docMk/>
            <pc:sldMk cId="2899546403" sldId="310"/>
            <ac:cxnSpMk id="10" creationId="{2D72A2C9-F3CA-4216-8BAD-FA4C970C3C4E}"/>
          </ac:cxnSpMkLst>
        </pc:cxnChg>
      </pc:sldChg>
      <pc:sldChg chg="addSp modSp mod setBg">
        <pc:chgData name="Baloo" userId="6fec3949-09d1-4b19-a853-8fc0114221a4" providerId="ADAL" clId="{2F082382-30AA-4FA4-B265-581B2BD767C7}" dt="2019-10-14T12:48:09.691" v="376" actId="26606"/>
        <pc:sldMkLst>
          <pc:docMk/>
          <pc:sldMk cId="1269045836" sldId="313"/>
        </pc:sldMkLst>
        <pc:spChg chg="mod">
          <ac:chgData name="Baloo" userId="6fec3949-09d1-4b19-a853-8fc0114221a4" providerId="ADAL" clId="{2F082382-30AA-4FA4-B265-581B2BD767C7}" dt="2019-10-14T12:48:09.691" v="376" actId="26606"/>
          <ac:spMkLst>
            <pc:docMk/>
            <pc:sldMk cId="1269045836" sldId="313"/>
            <ac:spMk id="2" creationId="{2E249042-5F3B-4736-81D5-B718A0573313}"/>
          </ac:spMkLst>
        </pc:spChg>
        <pc:spChg chg="mod">
          <ac:chgData name="Baloo" userId="6fec3949-09d1-4b19-a853-8fc0114221a4" providerId="ADAL" clId="{2F082382-30AA-4FA4-B265-581B2BD767C7}" dt="2019-10-14T12:48:09.691" v="376" actId="26606"/>
          <ac:spMkLst>
            <pc:docMk/>
            <pc:sldMk cId="1269045836" sldId="313"/>
            <ac:spMk id="3" creationId="{B7F2F574-A343-471D-AAF0-769949D2E260}"/>
          </ac:spMkLst>
        </pc:spChg>
        <pc:spChg chg="add">
          <ac:chgData name="Baloo" userId="6fec3949-09d1-4b19-a853-8fc0114221a4" providerId="ADAL" clId="{2F082382-30AA-4FA4-B265-581B2BD767C7}" dt="2019-10-14T12:48:09.691" v="376" actId="26606"/>
          <ac:spMkLst>
            <pc:docMk/>
            <pc:sldMk cId="1269045836" sldId="313"/>
            <ac:spMk id="8" creationId="{8D70B121-56F4-4848-B38B-182089D909FA}"/>
          </ac:spMkLst>
        </pc:spChg>
        <pc:cxnChg chg="add">
          <ac:chgData name="Baloo" userId="6fec3949-09d1-4b19-a853-8fc0114221a4" providerId="ADAL" clId="{2F082382-30AA-4FA4-B265-581B2BD767C7}" dt="2019-10-14T12:48:09.691" v="376" actId="26606"/>
          <ac:cxnSpMkLst>
            <pc:docMk/>
            <pc:sldMk cId="1269045836" sldId="313"/>
            <ac:cxnSpMk id="10" creationId="{2D72A2C9-F3CA-4216-8BAD-FA4C970C3C4E}"/>
          </ac:cxnSpMkLst>
        </pc:cxnChg>
      </pc:sldChg>
      <pc:sldChg chg="addSp modSp mod setBg">
        <pc:chgData name="Baloo" userId="6fec3949-09d1-4b19-a853-8fc0114221a4" providerId="ADAL" clId="{2F082382-30AA-4FA4-B265-581B2BD767C7}" dt="2019-10-14T12:47:37.225" v="372" actId="403"/>
        <pc:sldMkLst>
          <pc:docMk/>
          <pc:sldMk cId="3163422304" sldId="316"/>
        </pc:sldMkLst>
        <pc:spChg chg="mod">
          <ac:chgData name="Baloo" userId="6fec3949-09d1-4b19-a853-8fc0114221a4" providerId="ADAL" clId="{2F082382-30AA-4FA4-B265-581B2BD767C7}" dt="2019-10-14T12:47:16.043" v="369" actId="26606"/>
          <ac:spMkLst>
            <pc:docMk/>
            <pc:sldMk cId="3163422304" sldId="316"/>
            <ac:spMk id="2" creationId="{2E249042-5F3B-4736-81D5-B718A0573313}"/>
          </ac:spMkLst>
        </pc:spChg>
        <pc:spChg chg="mod">
          <ac:chgData name="Baloo" userId="6fec3949-09d1-4b19-a853-8fc0114221a4" providerId="ADAL" clId="{2F082382-30AA-4FA4-B265-581B2BD767C7}" dt="2019-10-14T12:47:37.225" v="372" actId="403"/>
          <ac:spMkLst>
            <pc:docMk/>
            <pc:sldMk cId="3163422304" sldId="316"/>
            <ac:spMk id="3" creationId="{B7F2F574-A343-471D-AAF0-769949D2E260}"/>
          </ac:spMkLst>
        </pc:spChg>
        <pc:spChg chg="add">
          <ac:chgData name="Baloo" userId="6fec3949-09d1-4b19-a853-8fc0114221a4" providerId="ADAL" clId="{2F082382-30AA-4FA4-B265-581B2BD767C7}" dt="2019-10-14T12:47:16.043" v="369" actId="26606"/>
          <ac:spMkLst>
            <pc:docMk/>
            <pc:sldMk cId="3163422304" sldId="316"/>
            <ac:spMk id="8" creationId="{F98ED85F-DCEE-4B50-802E-71A6E3E12B04}"/>
          </ac:spMkLst>
        </pc:spChg>
      </pc:sldChg>
      <pc:sldChg chg="del">
        <pc:chgData name="Baloo" userId="6fec3949-09d1-4b19-a853-8fc0114221a4" providerId="ADAL" clId="{2F082382-30AA-4FA4-B265-581B2BD767C7}" dt="2019-10-15T05:01:31.867" v="2151" actId="2696"/>
        <pc:sldMkLst>
          <pc:docMk/>
          <pc:sldMk cId="432502503" sldId="318"/>
        </pc:sldMkLst>
      </pc:sldChg>
      <pc:sldChg chg="del">
        <pc:chgData name="Baloo" userId="6fec3949-09d1-4b19-a853-8fc0114221a4" providerId="ADAL" clId="{2F082382-30AA-4FA4-B265-581B2BD767C7}" dt="2019-10-15T05:02:20.032" v="2157" actId="2696"/>
        <pc:sldMkLst>
          <pc:docMk/>
          <pc:sldMk cId="3538310563" sldId="320"/>
        </pc:sldMkLst>
      </pc:sldChg>
      <pc:sldChg chg="modSp ord">
        <pc:chgData name="Baloo" userId="6fec3949-09d1-4b19-a853-8fc0114221a4" providerId="ADAL" clId="{2F082382-30AA-4FA4-B265-581B2BD767C7}" dt="2019-10-14T20:50:58.472" v="2044" actId="1076"/>
        <pc:sldMkLst>
          <pc:docMk/>
          <pc:sldMk cId="3354852425" sldId="321"/>
        </pc:sldMkLst>
        <pc:picChg chg="mod">
          <ac:chgData name="Baloo" userId="6fec3949-09d1-4b19-a853-8fc0114221a4" providerId="ADAL" clId="{2F082382-30AA-4FA4-B265-581B2BD767C7}" dt="2019-10-14T20:50:58.472" v="2044" actId="1076"/>
          <ac:picMkLst>
            <pc:docMk/>
            <pc:sldMk cId="3354852425" sldId="321"/>
            <ac:picMk id="15" creationId="{D1F49121-0EAC-4284-BDE0-5ED745BB2DB8}"/>
          </ac:picMkLst>
        </pc:picChg>
        <pc:picChg chg="mod">
          <ac:chgData name="Baloo" userId="6fec3949-09d1-4b19-a853-8fc0114221a4" providerId="ADAL" clId="{2F082382-30AA-4FA4-B265-581B2BD767C7}" dt="2019-10-14T20:50:50.067" v="2041" actId="1076"/>
          <ac:picMkLst>
            <pc:docMk/>
            <pc:sldMk cId="3354852425" sldId="321"/>
            <ac:picMk id="16" creationId="{F3624C93-64AE-46A1-AD57-745B0E76A2B7}"/>
          </ac:picMkLst>
        </pc:picChg>
      </pc:sldChg>
      <pc:sldChg chg="delSp modSp ord">
        <pc:chgData name="Baloo" userId="6fec3949-09d1-4b19-a853-8fc0114221a4" providerId="ADAL" clId="{2F082382-30AA-4FA4-B265-581B2BD767C7}" dt="2019-10-14T20:50:38.960" v="2039" actId="1076"/>
        <pc:sldMkLst>
          <pc:docMk/>
          <pc:sldMk cId="3532152333" sldId="322"/>
        </pc:sldMkLst>
        <pc:spChg chg="del">
          <ac:chgData name="Baloo" userId="6fec3949-09d1-4b19-a853-8fc0114221a4" providerId="ADAL" clId="{2F082382-30AA-4FA4-B265-581B2BD767C7}" dt="2019-10-14T20:49:53.682" v="2034" actId="478"/>
          <ac:spMkLst>
            <pc:docMk/>
            <pc:sldMk cId="3532152333" sldId="322"/>
            <ac:spMk id="2" creationId="{F15EA5C8-5FDC-450B-942A-35BB3F0287FB}"/>
          </ac:spMkLst>
        </pc:spChg>
        <pc:picChg chg="mod">
          <ac:chgData name="Baloo" userId="6fec3949-09d1-4b19-a853-8fc0114221a4" providerId="ADAL" clId="{2F082382-30AA-4FA4-B265-581B2BD767C7}" dt="2019-10-14T20:50:30.849" v="2037" actId="12788"/>
          <ac:picMkLst>
            <pc:docMk/>
            <pc:sldMk cId="3532152333" sldId="322"/>
            <ac:picMk id="5" creationId="{CE0272AE-C7DE-49DA-90A6-DDFE8D8BAB23}"/>
          </ac:picMkLst>
        </pc:picChg>
        <pc:picChg chg="mod">
          <ac:chgData name="Baloo" userId="6fec3949-09d1-4b19-a853-8fc0114221a4" providerId="ADAL" clId="{2F082382-30AA-4FA4-B265-581B2BD767C7}" dt="2019-10-14T20:50:38.960" v="2039" actId="1076"/>
          <ac:picMkLst>
            <pc:docMk/>
            <pc:sldMk cId="3532152333" sldId="322"/>
            <ac:picMk id="6" creationId="{CFA76E3A-EF00-4EC1-9B0D-DC8E6CF72FD4}"/>
          </ac:picMkLst>
        </pc:picChg>
      </pc:sldChg>
      <pc:sldChg chg="addSp delSp modSp ord">
        <pc:chgData name="Baloo" userId="6fec3949-09d1-4b19-a853-8fc0114221a4" providerId="ADAL" clId="{2F082382-30AA-4FA4-B265-581B2BD767C7}" dt="2019-10-14T21:07:26.754" v="2076"/>
        <pc:sldMkLst>
          <pc:docMk/>
          <pc:sldMk cId="2191953329" sldId="323"/>
        </pc:sldMkLst>
        <pc:spChg chg="mod">
          <ac:chgData name="Baloo" userId="6fec3949-09d1-4b19-a853-8fc0114221a4" providerId="ADAL" clId="{2F082382-30AA-4FA4-B265-581B2BD767C7}" dt="2019-10-14T13:49:02.784" v="800" actId="20577"/>
          <ac:spMkLst>
            <pc:docMk/>
            <pc:sldMk cId="2191953329" sldId="323"/>
            <ac:spMk id="2" creationId="{6AE90482-6527-428F-B11E-500287E49706}"/>
          </ac:spMkLst>
        </pc:spChg>
        <pc:spChg chg="add del mod">
          <ac:chgData name="Baloo" userId="6fec3949-09d1-4b19-a853-8fc0114221a4" providerId="ADAL" clId="{2F082382-30AA-4FA4-B265-581B2BD767C7}" dt="2019-10-14T13:48:04.859" v="726"/>
          <ac:spMkLst>
            <pc:docMk/>
            <pc:sldMk cId="2191953329" sldId="323"/>
            <ac:spMk id="6" creationId="{340C58AF-7070-479E-A274-91A45CB5E905}"/>
          </ac:spMkLst>
        </pc:spChg>
      </pc:sldChg>
      <pc:sldChg chg="modSp">
        <pc:chgData name="Baloo" userId="6fec3949-09d1-4b19-a853-8fc0114221a4" providerId="ADAL" clId="{2F082382-30AA-4FA4-B265-581B2BD767C7}" dt="2019-10-15T04:58:36.404" v="2139" actId="20577"/>
        <pc:sldMkLst>
          <pc:docMk/>
          <pc:sldMk cId="431920358" sldId="324"/>
        </pc:sldMkLst>
        <pc:spChg chg="mod">
          <ac:chgData name="Baloo" userId="6fec3949-09d1-4b19-a853-8fc0114221a4" providerId="ADAL" clId="{2F082382-30AA-4FA4-B265-581B2BD767C7}" dt="2019-10-15T04:58:36.404" v="2139" actId="20577"/>
          <ac:spMkLst>
            <pc:docMk/>
            <pc:sldMk cId="431920358" sldId="324"/>
            <ac:spMk id="3" creationId="{E3062E73-E230-4563-BB48-10522FDE162B}"/>
          </ac:spMkLst>
        </pc:spChg>
      </pc:sldChg>
      <pc:sldChg chg="modSp">
        <pc:chgData name="Baloo" userId="6fec3949-09d1-4b19-a853-8fc0114221a4" providerId="ADAL" clId="{2F082382-30AA-4FA4-B265-581B2BD767C7}" dt="2019-10-14T13:19:37.791" v="639" actId="1076"/>
        <pc:sldMkLst>
          <pc:docMk/>
          <pc:sldMk cId="1024070360" sldId="327"/>
        </pc:sldMkLst>
        <pc:picChg chg="mod">
          <ac:chgData name="Baloo" userId="6fec3949-09d1-4b19-a853-8fc0114221a4" providerId="ADAL" clId="{2F082382-30AA-4FA4-B265-581B2BD767C7}" dt="2019-10-14T13:19:37.791" v="639" actId="1076"/>
          <ac:picMkLst>
            <pc:docMk/>
            <pc:sldMk cId="1024070360" sldId="327"/>
            <ac:picMk id="6" creationId="{6B8E23A5-DD48-47C4-BD96-82C128188F1E}"/>
          </ac:picMkLst>
        </pc:picChg>
      </pc:sldChg>
      <pc:sldChg chg="addSp modSp">
        <pc:chgData name="Baloo" userId="6fec3949-09d1-4b19-a853-8fc0114221a4" providerId="ADAL" clId="{2F082382-30AA-4FA4-B265-581B2BD767C7}" dt="2019-10-14T11:23:30.037" v="323" actId="20577"/>
        <pc:sldMkLst>
          <pc:docMk/>
          <pc:sldMk cId="3829350682" sldId="329"/>
        </pc:sldMkLst>
        <pc:spChg chg="mod">
          <ac:chgData name="Baloo" userId="6fec3949-09d1-4b19-a853-8fc0114221a4" providerId="ADAL" clId="{2F082382-30AA-4FA4-B265-581B2BD767C7}" dt="2019-10-14T11:23:30.037" v="323" actId="20577"/>
          <ac:spMkLst>
            <pc:docMk/>
            <pc:sldMk cId="3829350682" sldId="329"/>
            <ac:spMk id="2" creationId="{38B65026-E0C5-4C13-8557-5C1C941C54B8}"/>
          </ac:spMkLst>
        </pc:spChg>
        <pc:spChg chg="add mod">
          <ac:chgData name="Baloo" userId="6fec3949-09d1-4b19-a853-8fc0114221a4" providerId="ADAL" clId="{2F082382-30AA-4FA4-B265-581B2BD767C7}" dt="2019-10-14T11:21:36.600" v="287" actId="1076"/>
          <ac:spMkLst>
            <pc:docMk/>
            <pc:sldMk cId="3829350682" sldId="329"/>
            <ac:spMk id="3" creationId="{C8D5FACF-70FC-4BD0-AFE9-91F4875AF2FE}"/>
          </ac:spMkLst>
        </pc:spChg>
      </pc:sldChg>
      <pc:sldChg chg="addSp delSp modSp add mod setBg modAnim">
        <pc:chgData name="Baloo" userId="6fec3949-09d1-4b19-a853-8fc0114221a4" providerId="ADAL" clId="{2F082382-30AA-4FA4-B265-581B2BD767C7}" dt="2019-10-16T12:19:08.298" v="3577" actId="1076"/>
        <pc:sldMkLst>
          <pc:docMk/>
          <pc:sldMk cId="4188607596" sldId="330"/>
        </pc:sldMkLst>
        <pc:spChg chg="del">
          <ac:chgData name="Baloo" userId="6fec3949-09d1-4b19-a853-8fc0114221a4" providerId="ADAL" clId="{2F082382-30AA-4FA4-B265-581B2BD767C7}" dt="2019-10-10T11:54:04.027" v="12" actId="478"/>
          <ac:spMkLst>
            <pc:docMk/>
            <pc:sldMk cId="4188607596" sldId="330"/>
            <ac:spMk id="2" creationId="{6285A701-76B2-479A-BF8A-0DEF13887E80}"/>
          </ac:spMkLst>
        </pc:spChg>
        <pc:spChg chg="add mod">
          <ac:chgData name="Baloo" userId="6fec3949-09d1-4b19-a853-8fc0114221a4" providerId="ADAL" clId="{2F082382-30AA-4FA4-B265-581B2BD767C7}" dt="2019-10-16T12:19:08.298" v="3577" actId="1076"/>
          <ac:spMkLst>
            <pc:docMk/>
            <pc:sldMk cId="4188607596" sldId="330"/>
            <ac:spMk id="2" creationId="{63ACD6F3-D86E-4F0D-AB27-B96D4E6CAA60}"/>
          </ac:spMkLst>
        </pc:spChg>
        <pc:spChg chg="del">
          <ac:chgData name="Baloo" userId="6fec3949-09d1-4b19-a853-8fc0114221a4" providerId="ADAL" clId="{2F082382-30AA-4FA4-B265-581B2BD767C7}" dt="2019-10-10T11:53:57.336" v="9" actId="478"/>
          <ac:spMkLst>
            <pc:docMk/>
            <pc:sldMk cId="4188607596" sldId="330"/>
            <ac:spMk id="3" creationId="{27C8B78D-4696-45C3-AC95-15A6D4990DCC}"/>
          </ac:spMkLst>
        </pc:spChg>
        <pc:spChg chg="mod ord">
          <ac:chgData name="Baloo" userId="6fec3949-09d1-4b19-a853-8fc0114221a4" providerId="ADAL" clId="{2F082382-30AA-4FA4-B265-581B2BD767C7}" dt="2019-10-10T11:54:12.992" v="16" actId="26606"/>
          <ac:spMkLst>
            <pc:docMk/>
            <pc:sldMk cId="4188607596" sldId="330"/>
            <ac:spMk id="4" creationId="{3E12C622-DEE9-432D-BB53-FDA5FB3514F2}"/>
          </ac:spMkLst>
        </pc:spChg>
        <pc:spChg chg="add del">
          <ac:chgData name="Baloo" userId="6fec3949-09d1-4b19-a853-8fc0114221a4" providerId="ADAL" clId="{2F082382-30AA-4FA4-B265-581B2BD767C7}" dt="2019-10-10T11:54:48.398" v="18" actId="478"/>
          <ac:spMkLst>
            <pc:docMk/>
            <pc:sldMk cId="4188607596" sldId="330"/>
            <ac:spMk id="8" creationId="{1D83C382-AC8A-492A-8C24-1037220B4708}"/>
          </ac:spMkLst>
        </pc:spChg>
        <pc:spChg chg="add mod">
          <ac:chgData name="Baloo" userId="6fec3949-09d1-4b19-a853-8fc0114221a4" providerId="ADAL" clId="{2F082382-30AA-4FA4-B265-581B2BD767C7}" dt="2019-10-10T11:54:59.439" v="21" actId="164"/>
          <ac:spMkLst>
            <pc:docMk/>
            <pc:sldMk cId="4188607596" sldId="330"/>
            <ac:spMk id="9" creationId="{72246761-60CB-4BE2-9B59-7CF5485F1007}"/>
          </ac:spMkLst>
        </pc:spChg>
        <pc:spChg chg="add del">
          <ac:chgData name="Baloo" userId="6fec3949-09d1-4b19-a853-8fc0114221a4" providerId="ADAL" clId="{2F082382-30AA-4FA4-B265-581B2BD767C7}" dt="2019-10-10T11:54:12.982" v="15" actId="26606"/>
          <ac:spMkLst>
            <pc:docMk/>
            <pc:sldMk cId="4188607596" sldId="330"/>
            <ac:spMk id="10" creationId="{32BC26D8-82FB-445E-AA49-62A77D7C1EE0}"/>
          </ac:spMkLst>
        </pc:spChg>
        <pc:spChg chg="add mod">
          <ac:chgData name="Baloo" userId="6fec3949-09d1-4b19-a853-8fc0114221a4" providerId="ADAL" clId="{2F082382-30AA-4FA4-B265-581B2BD767C7}" dt="2019-10-10T11:54:59.439" v="21" actId="164"/>
          <ac:spMkLst>
            <pc:docMk/>
            <pc:sldMk cId="4188607596" sldId="330"/>
            <ac:spMk id="11" creationId="{621335BA-8F47-49FA-8D22-F2D166AF0884}"/>
          </ac:spMkLst>
        </pc:spChg>
        <pc:spChg chg="add del">
          <ac:chgData name="Baloo" userId="6fec3949-09d1-4b19-a853-8fc0114221a4" providerId="ADAL" clId="{2F082382-30AA-4FA4-B265-581B2BD767C7}" dt="2019-10-10T11:54:12.982" v="15" actId="26606"/>
          <ac:spMkLst>
            <pc:docMk/>
            <pc:sldMk cId="4188607596" sldId="330"/>
            <ac:spMk id="12" creationId="{CB44330D-EA18-4254-AA95-EB49948539B8}"/>
          </ac:spMkLst>
        </pc:spChg>
        <pc:spChg chg="add mod">
          <ac:chgData name="Baloo" userId="6fec3949-09d1-4b19-a853-8fc0114221a4" providerId="ADAL" clId="{2F082382-30AA-4FA4-B265-581B2BD767C7}" dt="2019-10-16T12:18:13.299" v="3549" actId="1076"/>
          <ac:spMkLst>
            <pc:docMk/>
            <pc:sldMk cId="4188607596" sldId="330"/>
            <ac:spMk id="13" creationId="{309FBC1C-A7BC-463D-96FE-7DEDDB61C498}"/>
          </ac:spMkLst>
        </pc:spChg>
        <pc:spChg chg="add mod">
          <ac:chgData name="Baloo" userId="6fec3949-09d1-4b19-a853-8fc0114221a4" providerId="ADAL" clId="{2F082382-30AA-4FA4-B265-581B2BD767C7}" dt="2019-10-10T11:55:30.008" v="50" actId="1036"/>
          <ac:spMkLst>
            <pc:docMk/>
            <pc:sldMk cId="4188607596" sldId="330"/>
            <ac:spMk id="14" creationId="{84F65202-ED63-45FB-8640-C8516296E0BE}"/>
          </ac:spMkLst>
        </pc:spChg>
        <pc:spChg chg="add mod">
          <ac:chgData name="Baloo" userId="6fec3949-09d1-4b19-a853-8fc0114221a4" providerId="ADAL" clId="{2F082382-30AA-4FA4-B265-581B2BD767C7}" dt="2019-10-10T11:56:29.416" v="63" actId="1076"/>
          <ac:spMkLst>
            <pc:docMk/>
            <pc:sldMk cId="4188607596" sldId="330"/>
            <ac:spMk id="15" creationId="{822EA547-9C64-4A0E-972B-AA4A8FFC26F0}"/>
          </ac:spMkLst>
        </pc:spChg>
        <pc:grpChg chg="add mod">
          <ac:chgData name="Baloo" userId="6fec3949-09d1-4b19-a853-8fc0114221a4" providerId="ADAL" clId="{2F082382-30AA-4FA4-B265-581B2BD767C7}" dt="2019-10-16T12:18:01.940" v="3548" actId="14100"/>
          <ac:grpSpMkLst>
            <pc:docMk/>
            <pc:sldMk cId="4188607596" sldId="330"/>
            <ac:grpSpMk id="6" creationId="{D8125D9A-6153-40EB-8ACB-EF34B4E83671}"/>
          </ac:grpSpMkLst>
        </pc:grpChg>
        <pc:picChg chg="add mod">
          <ac:chgData name="Baloo" userId="6fec3949-09d1-4b19-a853-8fc0114221a4" providerId="ADAL" clId="{2F082382-30AA-4FA4-B265-581B2BD767C7}" dt="2019-10-10T11:54:12.992" v="16" actId="26606"/>
          <ac:picMkLst>
            <pc:docMk/>
            <pc:sldMk cId="4188607596" sldId="330"/>
            <ac:picMk id="5" creationId="{AE8642CA-76F1-4DEF-A478-EC9F758CA6E0}"/>
          </ac:picMkLst>
        </pc:picChg>
      </pc:sldChg>
      <pc:sldChg chg="addSp delSp modSp add mod setBg">
        <pc:chgData name="Baloo" userId="6fec3949-09d1-4b19-a853-8fc0114221a4" providerId="ADAL" clId="{2F082382-30AA-4FA4-B265-581B2BD767C7}" dt="2019-10-10T12:09:23.197" v="116" actId="114"/>
        <pc:sldMkLst>
          <pc:docMk/>
          <pc:sldMk cId="3637768040" sldId="331"/>
        </pc:sldMkLst>
        <pc:spChg chg="mod ord">
          <ac:chgData name="Baloo" userId="6fec3949-09d1-4b19-a853-8fc0114221a4" providerId="ADAL" clId="{2F082382-30AA-4FA4-B265-581B2BD767C7}" dt="2019-10-10T12:09:23.197" v="116" actId="114"/>
          <ac:spMkLst>
            <pc:docMk/>
            <pc:sldMk cId="3637768040" sldId="331"/>
            <ac:spMk id="2" creationId="{8DF96C50-AD56-42AB-AFAC-87A26E76715C}"/>
          </ac:spMkLst>
        </pc:spChg>
        <pc:spChg chg="del">
          <ac:chgData name="Baloo" userId="6fec3949-09d1-4b19-a853-8fc0114221a4" providerId="ADAL" clId="{2F082382-30AA-4FA4-B265-581B2BD767C7}" dt="2019-10-10T12:07:45.124" v="65"/>
          <ac:spMkLst>
            <pc:docMk/>
            <pc:sldMk cId="3637768040" sldId="331"/>
            <ac:spMk id="3" creationId="{07C56798-BF50-45BC-B8A2-F891955C743F}"/>
          </ac:spMkLst>
        </pc:spChg>
        <pc:spChg chg="mod">
          <ac:chgData name="Baloo" userId="6fec3949-09d1-4b19-a853-8fc0114221a4" providerId="ADAL" clId="{2F082382-30AA-4FA4-B265-581B2BD767C7}" dt="2019-10-10T12:07:48.305" v="69" actId="26606"/>
          <ac:spMkLst>
            <pc:docMk/>
            <pc:sldMk cId="3637768040" sldId="331"/>
            <ac:spMk id="4" creationId="{E08A443F-7E80-4B51-ACBB-2508767EBF62}"/>
          </ac:spMkLst>
        </pc:spChg>
        <pc:spChg chg="add">
          <ac:chgData name="Baloo" userId="6fec3949-09d1-4b19-a853-8fc0114221a4" providerId="ADAL" clId="{2F082382-30AA-4FA4-B265-581B2BD767C7}" dt="2019-10-10T12:07:48.305" v="69" actId="26606"/>
          <ac:spMkLst>
            <pc:docMk/>
            <pc:sldMk cId="3637768040" sldId="331"/>
            <ac:spMk id="11" creationId="{37C89E4B-3C9F-44B9-8B86-D9E3D112D8EC}"/>
          </ac:spMkLst>
        </pc:spChg>
        <pc:picChg chg="add mod">
          <ac:chgData name="Baloo" userId="6fec3949-09d1-4b19-a853-8fc0114221a4" providerId="ADAL" clId="{2F082382-30AA-4FA4-B265-581B2BD767C7}" dt="2019-10-10T12:07:48.305" v="69" actId="26606"/>
          <ac:picMkLst>
            <pc:docMk/>
            <pc:sldMk cId="3637768040" sldId="331"/>
            <ac:picMk id="6" creationId="{CAA75CC7-5642-4192-8EE4-0B612FA8D68D}"/>
          </ac:picMkLst>
        </pc:picChg>
        <pc:cxnChg chg="add">
          <ac:chgData name="Baloo" userId="6fec3949-09d1-4b19-a853-8fc0114221a4" providerId="ADAL" clId="{2F082382-30AA-4FA4-B265-581B2BD767C7}" dt="2019-10-10T12:07:48.305" v="69" actId="26606"/>
          <ac:cxnSpMkLst>
            <pc:docMk/>
            <pc:sldMk cId="3637768040" sldId="331"/>
            <ac:cxnSpMk id="13" creationId="{AA2EAA10-076F-46BD-8F0F-B9A2FB77A85C}"/>
          </ac:cxnSpMkLst>
        </pc:cxnChg>
        <pc:cxnChg chg="add">
          <ac:chgData name="Baloo" userId="6fec3949-09d1-4b19-a853-8fc0114221a4" providerId="ADAL" clId="{2F082382-30AA-4FA4-B265-581B2BD767C7}" dt="2019-10-10T12:07:48.305" v="69" actId="26606"/>
          <ac:cxnSpMkLst>
            <pc:docMk/>
            <pc:sldMk cId="3637768040" sldId="331"/>
            <ac:cxnSpMk id="15" creationId="{D891E407-403B-4764-86C9-33A56D3BCAA3}"/>
          </ac:cxnSpMkLst>
        </pc:cxnChg>
      </pc:sldChg>
      <pc:sldChg chg="addSp delSp modSp add mod setBg">
        <pc:chgData name="Baloo" userId="6fec3949-09d1-4b19-a853-8fc0114221a4" providerId="ADAL" clId="{2F082382-30AA-4FA4-B265-581B2BD767C7}" dt="2019-10-10T12:10:50.930" v="159" actId="20577"/>
        <pc:sldMkLst>
          <pc:docMk/>
          <pc:sldMk cId="2904572089" sldId="332"/>
        </pc:sldMkLst>
        <pc:spChg chg="mod ord">
          <ac:chgData name="Baloo" userId="6fec3949-09d1-4b19-a853-8fc0114221a4" providerId="ADAL" clId="{2F082382-30AA-4FA4-B265-581B2BD767C7}" dt="2019-10-10T12:10:50.930" v="159" actId="20577"/>
          <ac:spMkLst>
            <pc:docMk/>
            <pc:sldMk cId="2904572089" sldId="332"/>
            <ac:spMk id="2" creationId="{C2B8B736-F79F-4AB3-8888-36B391C2A101}"/>
          </ac:spMkLst>
        </pc:spChg>
        <pc:spChg chg="del">
          <ac:chgData name="Baloo" userId="6fec3949-09d1-4b19-a853-8fc0114221a4" providerId="ADAL" clId="{2F082382-30AA-4FA4-B265-581B2BD767C7}" dt="2019-10-10T12:08:23.130" v="71"/>
          <ac:spMkLst>
            <pc:docMk/>
            <pc:sldMk cId="2904572089" sldId="332"/>
            <ac:spMk id="3" creationId="{0E4A18A0-1C25-4A56-BED0-1B3B76F5967C}"/>
          </ac:spMkLst>
        </pc:spChg>
        <pc:spChg chg="mod">
          <ac:chgData name="Baloo" userId="6fec3949-09d1-4b19-a853-8fc0114221a4" providerId="ADAL" clId="{2F082382-30AA-4FA4-B265-581B2BD767C7}" dt="2019-10-10T12:08:29.043" v="72" actId="26606"/>
          <ac:spMkLst>
            <pc:docMk/>
            <pc:sldMk cId="2904572089" sldId="332"/>
            <ac:spMk id="4" creationId="{6930B856-FCD4-4F0D-81B3-512120E0C10C}"/>
          </ac:spMkLst>
        </pc:spChg>
        <pc:spChg chg="add">
          <ac:chgData name="Baloo" userId="6fec3949-09d1-4b19-a853-8fc0114221a4" providerId="ADAL" clId="{2F082382-30AA-4FA4-B265-581B2BD767C7}" dt="2019-10-10T12:08:29.043" v="72" actId="26606"/>
          <ac:spMkLst>
            <pc:docMk/>
            <pc:sldMk cId="2904572089" sldId="332"/>
            <ac:spMk id="10" creationId="{37C89E4B-3C9F-44B9-8B86-D9E3D112D8EC}"/>
          </ac:spMkLst>
        </pc:spChg>
        <pc:picChg chg="add mod">
          <ac:chgData name="Baloo" userId="6fec3949-09d1-4b19-a853-8fc0114221a4" providerId="ADAL" clId="{2F082382-30AA-4FA4-B265-581B2BD767C7}" dt="2019-10-10T12:08:29.043" v="72" actId="26606"/>
          <ac:picMkLst>
            <pc:docMk/>
            <pc:sldMk cId="2904572089" sldId="332"/>
            <ac:picMk id="5" creationId="{F6D01D8F-DE04-41BF-AF6C-CBA5D520E7A7}"/>
          </ac:picMkLst>
        </pc:picChg>
        <pc:cxnChg chg="add">
          <ac:chgData name="Baloo" userId="6fec3949-09d1-4b19-a853-8fc0114221a4" providerId="ADAL" clId="{2F082382-30AA-4FA4-B265-581B2BD767C7}" dt="2019-10-10T12:08:29.043" v="72" actId="26606"/>
          <ac:cxnSpMkLst>
            <pc:docMk/>
            <pc:sldMk cId="2904572089" sldId="332"/>
            <ac:cxnSpMk id="12" creationId="{AA2EAA10-076F-46BD-8F0F-B9A2FB77A85C}"/>
          </ac:cxnSpMkLst>
        </pc:cxnChg>
        <pc:cxnChg chg="add">
          <ac:chgData name="Baloo" userId="6fec3949-09d1-4b19-a853-8fc0114221a4" providerId="ADAL" clId="{2F082382-30AA-4FA4-B265-581B2BD767C7}" dt="2019-10-10T12:08:29.043" v="72" actId="26606"/>
          <ac:cxnSpMkLst>
            <pc:docMk/>
            <pc:sldMk cId="2904572089" sldId="332"/>
            <ac:cxnSpMk id="14" creationId="{D891E407-403B-4764-86C9-33A56D3BCAA3}"/>
          </ac:cxnSpMkLst>
        </pc:cxnChg>
      </pc:sldChg>
      <pc:sldChg chg="addSp delSp modSp add mod setBg">
        <pc:chgData name="Baloo" userId="6fec3949-09d1-4b19-a853-8fc0114221a4" providerId="ADAL" clId="{2F082382-30AA-4FA4-B265-581B2BD767C7}" dt="2019-10-14T12:59:27.524" v="454"/>
        <pc:sldMkLst>
          <pc:docMk/>
          <pc:sldMk cId="2428877686" sldId="333"/>
        </pc:sldMkLst>
        <pc:spChg chg="del">
          <ac:chgData name="Baloo" userId="6fec3949-09d1-4b19-a853-8fc0114221a4" providerId="ADAL" clId="{2F082382-30AA-4FA4-B265-581B2BD767C7}" dt="2019-10-14T11:33:44.755" v="325" actId="26606"/>
          <ac:spMkLst>
            <pc:docMk/>
            <pc:sldMk cId="2428877686" sldId="333"/>
            <ac:spMk id="2" creationId="{497AB4CF-EA04-4991-AFA0-6232898F71BB}"/>
          </ac:spMkLst>
        </pc:spChg>
        <pc:spChg chg="del">
          <ac:chgData name="Baloo" userId="6fec3949-09d1-4b19-a853-8fc0114221a4" providerId="ADAL" clId="{2F082382-30AA-4FA4-B265-581B2BD767C7}" dt="2019-10-14T11:33:40.432" v="324"/>
          <ac:spMkLst>
            <pc:docMk/>
            <pc:sldMk cId="2428877686" sldId="333"/>
            <ac:spMk id="3" creationId="{9F63A886-5C71-4C22-ADF0-3FD2B6E645CC}"/>
          </ac:spMkLst>
        </pc:spChg>
        <pc:spChg chg="mod ord">
          <ac:chgData name="Baloo" userId="6fec3949-09d1-4b19-a853-8fc0114221a4" providerId="ADAL" clId="{2F082382-30AA-4FA4-B265-581B2BD767C7}" dt="2019-10-14T11:34:12.892" v="330" actId="26606"/>
          <ac:spMkLst>
            <pc:docMk/>
            <pc:sldMk cId="2428877686" sldId="333"/>
            <ac:spMk id="4" creationId="{0B978A38-06D0-4114-A792-398BCADCD6C1}"/>
          </ac:spMkLst>
        </pc:spChg>
        <pc:spChg chg="add del mod">
          <ac:chgData name="Baloo" userId="6fec3949-09d1-4b19-a853-8fc0114221a4" providerId="ADAL" clId="{2F082382-30AA-4FA4-B265-581B2BD767C7}" dt="2019-10-14T11:34:07.595" v="327"/>
          <ac:spMkLst>
            <pc:docMk/>
            <pc:sldMk cId="2428877686" sldId="333"/>
            <ac:spMk id="7" creationId="{1D74989C-DA83-4C3B-9B4D-16CA106F2FD9}"/>
          </ac:spMkLst>
        </pc:spChg>
        <pc:spChg chg="add mod">
          <ac:chgData name="Baloo" userId="6fec3949-09d1-4b19-a853-8fc0114221a4" providerId="ADAL" clId="{2F082382-30AA-4FA4-B265-581B2BD767C7}" dt="2019-10-14T12:59:27.524" v="454"/>
          <ac:spMkLst>
            <pc:docMk/>
            <pc:sldMk cId="2428877686" sldId="333"/>
            <ac:spMk id="9" creationId="{58FD8844-6559-484E-A41E-E2D1B361CC6E}"/>
          </ac:spMkLst>
        </pc:spChg>
        <pc:spChg chg="add del">
          <ac:chgData name="Baloo" userId="6fec3949-09d1-4b19-a853-8fc0114221a4" providerId="ADAL" clId="{2F082382-30AA-4FA4-B265-581B2BD767C7}" dt="2019-10-14T11:34:12.892" v="330" actId="26606"/>
          <ac:spMkLst>
            <pc:docMk/>
            <pc:sldMk cId="2428877686" sldId="333"/>
            <ac:spMk id="10" creationId="{A2509F26-B5DC-4BA7-B476-4CB044237A2E}"/>
          </ac:spMkLst>
        </pc:spChg>
        <pc:spChg chg="add del">
          <ac:chgData name="Baloo" userId="6fec3949-09d1-4b19-a853-8fc0114221a4" providerId="ADAL" clId="{2F082382-30AA-4FA4-B265-581B2BD767C7}" dt="2019-10-14T11:34:12.892" v="330" actId="26606"/>
          <ac:spMkLst>
            <pc:docMk/>
            <pc:sldMk cId="2428877686" sldId="333"/>
            <ac:spMk id="12" creationId="{DB103EB1-B135-4526-B883-33228FC27FF1}"/>
          </ac:spMkLst>
        </pc:spChg>
        <pc:spChg chg="add del">
          <ac:chgData name="Baloo" userId="6fec3949-09d1-4b19-a853-8fc0114221a4" providerId="ADAL" clId="{2F082382-30AA-4FA4-B265-581B2BD767C7}" dt="2019-10-14T11:34:12.892" v="329" actId="26606"/>
          <ac:spMkLst>
            <pc:docMk/>
            <pc:sldMk cId="2428877686" sldId="333"/>
            <ac:spMk id="17" creationId="{A2509F26-B5DC-4BA7-B476-4CB044237A2E}"/>
          </ac:spMkLst>
        </pc:spChg>
        <pc:spChg chg="add del">
          <ac:chgData name="Baloo" userId="6fec3949-09d1-4b19-a853-8fc0114221a4" providerId="ADAL" clId="{2F082382-30AA-4FA4-B265-581B2BD767C7}" dt="2019-10-14T11:34:12.892" v="329" actId="26606"/>
          <ac:spMkLst>
            <pc:docMk/>
            <pc:sldMk cId="2428877686" sldId="333"/>
            <ac:spMk id="19" creationId="{DB103EB1-B135-4526-B883-33228FC27FF1}"/>
          </ac:spMkLst>
        </pc:spChg>
        <pc:picChg chg="add del mod">
          <ac:chgData name="Baloo" userId="6fec3949-09d1-4b19-a853-8fc0114221a4" providerId="ADAL" clId="{2F082382-30AA-4FA4-B265-581B2BD767C7}" dt="2019-10-14T11:34:05.960" v="326" actId="478"/>
          <ac:picMkLst>
            <pc:docMk/>
            <pc:sldMk cId="2428877686" sldId="333"/>
            <ac:picMk id="5" creationId="{DD288DEB-BB97-4049-BBB3-3BAB21FCD4E4}"/>
          </ac:picMkLst>
        </pc:picChg>
        <pc:picChg chg="add mod">
          <ac:chgData name="Baloo" userId="6fec3949-09d1-4b19-a853-8fc0114221a4" providerId="ADAL" clId="{2F082382-30AA-4FA4-B265-581B2BD767C7}" dt="2019-10-14T11:37:46.568" v="331" actId="27614"/>
          <ac:picMkLst>
            <pc:docMk/>
            <pc:sldMk cId="2428877686" sldId="333"/>
            <ac:picMk id="8" creationId="{7DB9F839-4459-439F-88EA-EB395ED03DED}"/>
          </ac:picMkLst>
        </pc:picChg>
      </pc:sldChg>
      <pc:sldChg chg="addSp modSp add ord modTransition">
        <pc:chgData name="Baloo" userId="6fec3949-09d1-4b19-a853-8fc0114221a4" providerId="ADAL" clId="{2F082382-30AA-4FA4-B265-581B2BD767C7}" dt="2019-10-18T06:37:28.079" v="7834" actId="20577"/>
        <pc:sldMkLst>
          <pc:docMk/>
          <pc:sldMk cId="3670224563" sldId="334"/>
        </pc:sldMkLst>
        <pc:spChg chg="add mod">
          <ac:chgData name="Baloo" userId="6fec3949-09d1-4b19-a853-8fc0114221a4" providerId="ADAL" clId="{2F082382-30AA-4FA4-B265-581B2BD767C7}" dt="2019-10-18T06:37:28.079" v="7834" actId="20577"/>
          <ac:spMkLst>
            <pc:docMk/>
            <pc:sldMk cId="3670224563" sldId="334"/>
            <ac:spMk id="6" creationId="{DD4AA047-7A4B-4DA2-B875-F483871A3778}"/>
          </ac:spMkLst>
        </pc:spChg>
      </pc:sldChg>
      <pc:sldChg chg="addSp modSp add modTransition">
        <pc:chgData name="Baloo" userId="6fec3949-09d1-4b19-a853-8fc0114221a4" providerId="ADAL" clId="{2F082382-30AA-4FA4-B265-581B2BD767C7}" dt="2019-10-10T12:18:45.080" v="259" actId="20577"/>
        <pc:sldMkLst>
          <pc:docMk/>
          <pc:sldMk cId="3976716918" sldId="335"/>
        </pc:sldMkLst>
        <pc:spChg chg="mod">
          <ac:chgData name="Baloo" userId="6fec3949-09d1-4b19-a853-8fc0114221a4" providerId="ADAL" clId="{2F082382-30AA-4FA4-B265-581B2BD767C7}" dt="2019-10-10T12:18:45.080" v="259" actId="20577"/>
          <ac:spMkLst>
            <pc:docMk/>
            <pc:sldMk cId="3976716918" sldId="335"/>
            <ac:spMk id="2" creationId="{518BE34D-97C4-4416-8676-DFF0046D4CB1}"/>
          </ac:spMkLst>
        </pc:spChg>
        <pc:spChg chg="mod">
          <ac:chgData name="Baloo" userId="6fec3949-09d1-4b19-a853-8fc0114221a4" providerId="ADAL" clId="{2F082382-30AA-4FA4-B265-581B2BD767C7}" dt="2019-10-10T12:17:26.926" v="192" actId="20577"/>
          <ac:spMkLst>
            <pc:docMk/>
            <pc:sldMk cId="3976716918" sldId="335"/>
            <ac:spMk id="5" creationId="{AB891EFD-0818-4E55-965D-DA97D5E56E08}"/>
          </ac:spMkLst>
        </pc:spChg>
        <pc:spChg chg="add mod">
          <ac:chgData name="Baloo" userId="6fec3949-09d1-4b19-a853-8fc0114221a4" providerId="ADAL" clId="{2F082382-30AA-4FA4-B265-581B2BD767C7}" dt="2019-10-10T12:18:11.346" v="250" actId="114"/>
          <ac:spMkLst>
            <pc:docMk/>
            <pc:sldMk cId="3976716918" sldId="335"/>
            <ac:spMk id="9" creationId="{73F568BD-FB11-4356-BF3A-12507211064B}"/>
          </ac:spMkLst>
        </pc:spChg>
      </pc:sldChg>
      <pc:sldChg chg="addSp delSp modSp add mod setBg">
        <pc:chgData name="Baloo" userId="6fec3949-09d1-4b19-a853-8fc0114221a4" providerId="ADAL" clId="{2F082382-30AA-4FA4-B265-581B2BD767C7}" dt="2019-10-14T12:28:20.558" v="349" actId="962"/>
        <pc:sldMkLst>
          <pc:docMk/>
          <pc:sldMk cId="3142618486" sldId="336"/>
        </pc:sldMkLst>
        <pc:spChg chg="del">
          <ac:chgData name="Baloo" userId="6fec3949-09d1-4b19-a853-8fc0114221a4" providerId="ADAL" clId="{2F082382-30AA-4FA4-B265-581B2BD767C7}" dt="2019-10-14T12:23:35.437" v="341" actId="26606"/>
          <ac:spMkLst>
            <pc:docMk/>
            <pc:sldMk cId="3142618486" sldId="336"/>
            <ac:spMk id="2" creationId="{C5952415-C123-4E73-A19F-7064EFE4AE8D}"/>
          </ac:spMkLst>
        </pc:spChg>
        <pc:spChg chg="del">
          <ac:chgData name="Baloo" userId="6fec3949-09d1-4b19-a853-8fc0114221a4" providerId="ADAL" clId="{2F082382-30AA-4FA4-B265-581B2BD767C7}" dt="2019-10-14T12:23:32.076" v="340"/>
          <ac:spMkLst>
            <pc:docMk/>
            <pc:sldMk cId="3142618486" sldId="336"/>
            <ac:spMk id="3" creationId="{CD97D381-4D45-438B-8297-18EEC935075B}"/>
          </ac:spMkLst>
        </pc:spChg>
        <pc:spChg chg="mod ord">
          <ac:chgData name="Baloo" userId="6fec3949-09d1-4b19-a853-8fc0114221a4" providerId="ADAL" clId="{2F082382-30AA-4FA4-B265-581B2BD767C7}" dt="2019-10-14T12:28:15.368" v="347" actId="26606"/>
          <ac:spMkLst>
            <pc:docMk/>
            <pc:sldMk cId="3142618486" sldId="336"/>
            <ac:spMk id="4" creationId="{7F35718A-7236-49AB-BD85-A398F62A1AE5}"/>
          </ac:spMkLst>
        </pc:spChg>
        <pc:spChg chg="add del mod">
          <ac:chgData name="Baloo" userId="6fec3949-09d1-4b19-a853-8fc0114221a4" providerId="ADAL" clId="{2F082382-30AA-4FA4-B265-581B2BD767C7}" dt="2019-10-14T12:25:27.629" v="343"/>
          <ac:spMkLst>
            <pc:docMk/>
            <pc:sldMk cId="3142618486" sldId="336"/>
            <ac:spMk id="7" creationId="{B65A6511-A60D-4341-AFD0-E7ADF52ED434}"/>
          </ac:spMkLst>
        </pc:spChg>
        <pc:spChg chg="add del mod">
          <ac:chgData name="Baloo" userId="6fec3949-09d1-4b19-a853-8fc0114221a4" providerId="ADAL" clId="{2F082382-30AA-4FA4-B265-581B2BD767C7}" dt="2019-10-14T12:28:12.176" v="346"/>
          <ac:spMkLst>
            <pc:docMk/>
            <pc:sldMk cId="3142618486" sldId="336"/>
            <ac:spMk id="10" creationId="{725863BF-ACAA-41AF-BD84-E6E4F6C88FBA}"/>
          </ac:spMkLst>
        </pc:spChg>
        <pc:picChg chg="add del mod">
          <ac:chgData name="Baloo" userId="6fec3949-09d1-4b19-a853-8fc0114221a4" providerId="ADAL" clId="{2F082382-30AA-4FA4-B265-581B2BD767C7}" dt="2019-10-14T12:25:25.352" v="342" actId="478"/>
          <ac:picMkLst>
            <pc:docMk/>
            <pc:sldMk cId="3142618486" sldId="336"/>
            <ac:picMk id="5" creationId="{B32E97DA-ABBE-4072-8CAE-BEE3CDDB7917}"/>
          </ac:picMkLst>
        </pc:picChg>
        <pc:picChg chg="add del mod">
          <ac:chgData name="Baloo" userId="6fec3949-09d1-4b19-a853-8fc0114221a4" providerId="ADAL" clId="{2F082382-30AA-4FA4-B265-581B2BD767C7}" dt="2019-10-14T12:28:09.980" v="345" actId="478"/>
          <ac:picMkLst>
            <pc:docMk/>
            <pc:sldMk cId="3142618486" sldId="336"/>
            <ac:picMk id="8" creationId="{8B2491D5-EE6E-4462-AB60-E1006FE91E61}"/>
          </ac:picMkLst>
        </pc:picChg>
        <pc:picChg chg="add mod">
          <ac:chgData name="Baloo" userId="6fec3949-09d1-4b19-a853-8fc0114221a4" providerId="ADAL" clId="{2F082382-30AA-4FA4-B265-581B2BD767C7}" dt="2019-10-14T12:28:20.558" v="349" actId="962"/>
          <ac:picMkLst>
            <pc:docMk/>
            <pc:sldMk cId="3142618486" sldId="336"/>
            <ac:picMk id="11" creationId="{8DB7D0C3-09AB-4134-ACF4-C060FA929808}"/>
          </ac:picMkLst>
        </pc:picChg>
      </pc:sldChg>
      <pc:sldChg chg="add del">
        <pc:chgData name="Baloo" userId="6fec3949-09d1-4b19-a853-8fc0114221a4" providerId="ADAL" clId="{2F082382-30AA-4FA4-B265-581B2BD767C7}" dt="2019-10-14T11:38:31.147" v="334" actId="2696"/>
        <pc:sldMkLst>
          <pc:docMk/>
          <pc:sldMk cId="3663638077" sldId="336"/>
        </pc:sldMkLst>
      </pc:sldChg>
      <pc:sldChg chg="add del">
        <pc:chgData name="Baloo" userId="6fec3949-09d1-4b19-a853-8fc0114221a4" providerId="ADAL" clId="{2F082382-30AA-4FA4-B265-581B2BD767C7}" dt="2019-10-14T12:49:29.955" v="378"/>
        <pc:sldMkLst>
          <pc:docMk/>
          <pc:sldMk cId="1016242269" sldId="337"/>
        </pc:sldMkLst>
      </pc:sldChg>
      <pc:sldChg chg="addSp delSp modSp add mod setBg">
        <pc:chgData name="Baloo" userId="6fec3949-09d1-4b19-a853-8fc0114221a4" providerId="ADAL" clId="{2F082382-30AA-4FA4-B265-581B2BD767C7}" dt="2019-10-17T14:10:36.477" v="6635" actId="20577"/>
        <pc:sldMkLst>
          <pc:docMk/>
          <pc:sldMk cId="2930978026" sldId="337"/>
        </pc:sldMkLst>
        <pc:spChg chg="mod">
          <ac:chgData name="Baloo" userId="6fec3949-09d1-4b19-a853-8fc0114221a4" providerId="ADAL" clId="{2F082382-30AA-4FA4-B265-581B2BD767C7}" dt="2019-10-14T13:15:41.434" v="603" actId="207"/>
          <ac:spMkLst>
            <pc:docMk/>
            <pc:sldMk cId="2930978026" sldId="337"/>
            <ac:spMk id="2" creationId="{29520B95-9FB2-48AA-8819-CFA0F5251C94}"/>
          </ac:spMkLst>
        </pc:spChg>
        <pc:spChg chg="del">
          <ac:chgData name="Baloo" userId="6fec3949-09d1-4b19-a853-8fc0114221a4" providerId="ADAL" clId="{2F082382-30AA-4FA4-B265-581B2BD767C7}" dt="2019-10-14T13:07:04.117" v="456"/>
          <ac:spMkLst>
            <pc:docMk/>
            <pc:sldMk cId="2930978026" sldId="337"/>
            <ac:spMk id="3" creationId="{943EDFC8-F7E9-44AC-8C22-8BACB059785E}"/>
          </ac:spMkLst>
        </pc:spChg>
        <pc:spChg chg="mod">
          <ac:chgData name="Baloo" userId="6fec3949-09d1-4b19-a853-8fc0114221a4" providerId="ADAL" clId="{2F082382-30AA-4FA4-B265-581B2BD767C7}" dt="2019-10-14T13:07:07.142" v="457" actId="26606"/>
          <ac:spMkLst>
            <pc:docMk/>
            <pc:sldMk cId="2930978026" sldId="337"/>
            <ac:spMk id="4" creationId="{6D5B0067-E28D-4567-B529-A9F9AF154CE5}"/>
          </ac:spMkLst>
        </pc:spChg>
        <pc:spChg chg="add mod">
          <ac:chgData name="Baloo" userId="6fec3949-09d1-4b19-a853-8fc0114221a4" providerId="ADAL" clId="{2F082382-30AA-4FA4-B265-581B2BD767C7}" dt="2019-10-17T14:10:36.477" v="6635" actId="20577"/>
          <ac:spMkLst>
            <pc:docMk/>
            <pc:sldMk cId="2930978026" sldId="337"/>
            <ac:spMk id="8" creationId="{44F8DD75-725B-4C34-B52D-5EB819ABFFD9}"/>
          </ac:spMkLst>
        </pc:spChg>
        <pc:spChg chg="add">
          <ac:chgData name="Baloo" userId="6fec3949-09d1-4b19-a853-8fc0114221a4" providerId="ADAL" clId="{2F082382-30AA-4FA4-B265-581B2BD767C7}" dt="2019-10-14T13:07:07.142" v="457" actId="26606"/>
          <ac:spMkLst>
            <pc:docMk/>
            <pc:sldMk cId="2930978026" sldId="337"/>
            <ac:spMk id="10" creationId="{823AC064-BC96-4F32-8AE1-B2FD38754823}"/>
          </ac:spMkLst>
        </pc:spChg>
        <pc:picChg chg="add mod">
          <ac:chgData name="Baloo" userId="6fec3949-09d1-4b19-a853-8fc0114221a4" providerId="ADAL" clId="{2F082382-30AA-4FA4-B265-581B2BD767C7}" dt="2019-10-14T13:07:39.322" v="458" actId="27614"/>
          <ac:picMkLst>
            <pc:docMk/>
            <pc:sldMk cId="2930978026" sldId="337"/>
            <ac:picMk id="5" creationId="{63B1028E-6B7F-4F3C-AB4F-6D090785B9F0}"/>
          </ac:picMkLst>
        </pc:picChg>
        <pc:cxnChg chg="add">
          <ac:chgData name="Baloo" userId="6fec3949-09d1-4b19-a853-8fc0114221a4" providerId="ADAL" clId="{2F082382-30AA-4FA4-B265-581B2BD767C7}" dt="2019-10-14T13:07:07.142" v="457" actId="26606"/>
          <ac:cxnSpMkLst>
            <pc:docMk/>
            <pc:sldMk cId="2930978026" sldId="337"/>
            <ac:cxnSpMk id="12" creationId="{7E7C77BC-7138-40B1-A15B-20F57A494629}"/>
          </ac:cxnSpMkLst>
        </pc:cxnChg>
      </pc:sldChg>
      <pc:sldChg chg="addSp delSp modSp add mod setBg">
        <pc:chgData name="Baloo" userId="6fec3949-09d1-4b19-a853-8fc0114221a4" providerId="ADAL" clId="{2F082382-30AA-4FA4-B265-581B2BD767C7}" dt="2019-10-14T13:15:30.432" v="601" actId="1076"/>
        <pc:sldMkLst>
          <pc:docMk/>
          <pc:sldMk cId="1900318612" sldId="338"/>
        </pc:sldMkLst>
        <pc:spChg chg="del mod">
          <ac:chgData name="Baloo" userId="6fec3949-09d1-4b19-a853-8fc0114221a4" providerId="ADAL" clId="{2F082382-30AA-4FA4-B265-581B2BD767C7}" dt="2019-10-14T13:14:11.109" v="552"/>
          <ac:spMkLst>
            <pc:docMk/>
            <pc:sldMk cId="1900318612" sldId="338"/>
            <ac:spMk id="2" creationId="{A08E47C5-034D-46D9-8C48-3422FBFDEBC4}"/>
          </ac:spMkLst>
        </pc:spChg>
        <pc:spChg chg="del">
          <ac:chgData name="Baloo" userId="6fec3949-09d1-4b19-a853-8fc0114221a4" providerId="ADAL" clId="{2F082382-30AA-4FA4-B265-581B2BD767C7}" dt="2019-10-14T13:07:44.504" v="460"/>
          <ac:spMkLst>
            <pc:docMk/>
            <pc:sldMk cId="1900318612" sldId="338"/>
            <ac:spMk id="3" creationId="{CA5DD7F7-6642-46AA-B64D-EB2293C375A0}"/>
          </ac:spMkLst>
        </pc:spChg>
        <pc:spChg chg="mod">
          <ac:chgData name="Baloo" userId="6fec3949-09d1-4b19-a853-8fc0114221a4" providerId="ADAL" clId="{2F082382-30AA-4FA4-B265-581B2BD767C7}" dt="2019-10-14T13:07:50.296" v="461" actId="26606"/>
          <ac:spMkLst>
            <pc:docMk/>
            <pc:sldMk cId="1900318612" sldId="338"/>
            <ac:spMk id="4" creationId="{54C4521F-384C-42B4-88B6-EDE5CBDA8AB4}"/>
          </ac:spMkLst>
        </pc:spChg>
        <pc:spChg chg="add mod">
          <ac:chgData name="Baloo" userId="6fec3949-09d1-4b19-a853-8fc0114221a4" providerId="ADAL" clId="{2F082382-30AA-4FA4-B265-581B2BD767C7}" dt="2019-10-14T13:15:15.111" v="598" actId="1076"/>
          <ac:spMkLst>
            <pc:docMk/>
            <pc:sldMk cId="1900318612" sldId="338"/>
            <ac:spMk id="6" creationId="{8D1EF250-0694-47B6-B393-463CAF9BA976}"/>
          </ac:spMkLst>
        </pc:spChg>
        <pc:spChg chg="add del">
          <ac:chgData name="Baloo" userId="6fec3949-09d1-4b19-a853-8fc0114221a4" providerId="ADAL" clId="{2F082382-30AA-4FA4-B265-581B2BD767C7}" dt="2019-10-14T13:09:06.573" v="480" actId="26606"/>
          <ac:spMkLst>
            <pc:docMk/>
            <pc:sldMk cId="1900318612" sldId="338"/>
            <ac:spMk id="10" creationId="{823AC064-BC96-4F32-8AE1-B2FD38754823}"/>
          </ac:spMkLst>
        </pc:spChg>
        <pc:spChg chg="add mod">
          <ac:chgData name="Baloo" userId="6fec3949-09d1-4b19-a853-8fc0114221a4" providerId="ADAL" clId="{2F082382-30AA-4FA4-B265-581B2BD767C7}" dt="2019-10-14T13:15:30.432" v="601" actId="1076"/>
          <ac:spMkLst>
            <pc:docMk/>
            <pc:sldMk cId="1900318612" sldId="338"/>
            <ac:spMk id="11" creationId="{9D2D68F4-7DE1-4A34-8E0F-A0B814BD569C}"/>
          </ac:spMkLst>
        </pc:spChg>
        <pc:spChg chg="add">
          <ac:chgData name="Baloo" userId="6fec3949-09d1-4b19-a853-8fc0114221a4" providerId="ADAL" clId="{2F082382-30AA-4FA4-B265-581B2BD767C7}" dt="2019-10-14T13:09:06.573" v="480" actId="26606"/>
          <ac:spMkLst>
            <pc:docMk/>
            <pc:sldMk cId="1900318612" sldId="338"/>
            <ac:spMk id="17" creationId="{823AC064-BC96-4F32-8AE1-B2FD38754823}"/>
          </ac:spMkLst>
        </pc:spChg>
        <pc:picChg chg="add mod">
          <ac:chgData name="Baloo" userId="6fec3949-09d1-4b19-a853-8fc0114221a4" providerId="ADAL" clId="{2F082382-30AA-4FA4-B265-581B2BD767C7}" dt="2019-10-14T13:14:31.074" v="557" actId="1076"/>
          <ac:picMkLst>
            <pc:docMk/>
            <pc:sldMk cId="1900318612" sldId="338"/>
            <ac:picMk id="5" creationId="{5BF55991-42F7-4E48-BC70-A40D1B6A4A42}"/>
          </ac:picMkLst>
        </pc:picChg>
        <pc:cxnChg chg="add del">
          <ac:chgData name="Baloo" userId="6fec3949-09d1-4b19-a853-8fc0114221a4" providerId="ADAL" clId="{2F082382-30AA-4FA4-B265-581B2BD767C7}" dt="2019-10-14T13:09:06.573" v="480" actId="26606"/>
          <ac:cxnSpMkLst>
            <pc:docMk/>
            <pc:sldMk cId="1900318612" sldId="338"/>
            <ac:cxnSpMk id="12" creationId="{7E7C77BC-7138-40B1-A15B-20F57A494629}"/>
          </ac:cxnSpMkLst>
        </pc:cxnChg>
        <pc:cxnChg chg="add">
          <ac:chgData name="Baloo" userId="6fec3949-09d1-4b19-a853-8fc0114221a4" providerId="ADAL" clId="{2F082382-30AA-4FA4-B265-581B2BD767C7}" dt="2019-10-14T13:09:06.573" v="480" actId="26606"/>
          <ac:cxnSpMkLst>
            <pc:docMk/>
            <pc:sldMk cId="1900318612" sldId="338"/>
            <ac:cxnSpMk id="19" creationId="{7E7C77BC-7138-40B1-A15B-20F57A494629}"/>
          </ac:cxnSpMkLst>
        </pc:cxnChg>
      </pc:sldChg>
      <pc:sldChg chg="addSp delSp modSp add mod setBg">
        <pc:chgData name="Baloo" userId="6fec3949-09d1-4b19-a853-8fc0114221a4" providerId="ADAL" clId="{2F082382-30AA-4FA4-B265-581B2BD767C7}" dt="2019-10-14T13:22:04.825" v="646" actId="26606"/>
        <pc:sldMkLst>
          <pc:docMk/>
          <pc:sldMk cId="764331387" sldId="339"/>
        </pc:sldMkLst>
        <pc:spChg chg="del">
          <ac:chgData name="Baloo" userId="6fec3949-09d1-4b19-a853-8fc0114221a4" providerId="ADAL" clId="{2F082382-30AA-4FA4-B265-581B2BD767C7}" dt="2019-10-14T13:22:04.825" v="646" actId="26606"/>
          <ac:spMkLst>
            <pc:docMk/>
            <pc:sldMk cId="764331387" sldId="339"/>
            <ac:spMk id="2" creationId="{4766905F-BC40-462D-B8F1-DBAD0FEB7114}"/>
          </ac:spMkLst>
        </pc:spChg>
        <pc:spChg chg="del">
          <ac:chgData name="Baloo" userId="6fec3949-09d1-4b19-a853-8fc0114221a4" providerId="ADAL" clId="{2F082382-30AA-4FA4-B265-581B2BD767C7}" dt="2019-10-14T13:21:58.658" v="645"/>
          <ac:spMkLst>
            <pc:docMk/>
            <pc:sldMk cId="764331387" sldId="339"/>
            <ac:spMk id="3" creationId="{B87B892B-FAB2-4ECD-BB52-FB79D839B189}"/>
          </ac:spMkLst>
        </pc:spChg>
        <pc:spChg chg="mod ord">
          <ac:chgData name="Baloo" userId="6fec3949-09d1-4b19-a853-8fc0114221a4" providerId="ADAL" clId="{2F082382-30AA-4FA4-B265-581B2BD767C7}" dt="2019-10-14T13:22:04.825" v="646" actId="26606"/>
          <ac:spMkLst>
            <pc:docMk/>
            <pc:sldMk cId="764331387" sldId="339"/>
            <ac:spMk id="4" creationId="{76795860-DDD5-49C0-BF75-0154B45AF09D}"/>
          </ac:spMkLst>
        </pc:spChg>
        <pc:spChg chg="add">
          <ac:chgData name="Baloo" userId="6fec3949-09d1-4b19-a853-8fc0114221a4" providerId="ADAL" clId="{2F082382-30AA-4FA4-B265-581B2BD767C7}" dt="2019-10-14T13:22:04.825" v="646" actId="26606"/>
          <ac:spMkLst>
            <pc:docMk/>
            <pc:sldMk cId="764331387" sldId="339"/>
            <ac:spMk id="10" creationId="{32BC26D8-82FB-445E-AA49-62A77D7C1EE0}"/>
          </ac:spMkLst>
        </pc:spChg>
        <pc:spChg chg="add">
          <ac:chgData name="Baloo" userId="6fec3949-09d1-4b19-a853-8fc0114221a4" providerId="ADAL" clId="{2F082382-30AA-4FA4-B265-581B2BD767C7}" dt="2019-10-14T13:22:04.825" v="646" actId="26606"/>
          <ac:spMkLst>
            <pc:docMk/>
            <pc:sldMk cId="764331387" sldId="339"/>
            <ac:spMk id="12" creationId="{CB44330D-EA18-4254-AA95-EB49948539B8}"/>
          </ac:spMkLst>
        </pc:spChg>
        <pc:picChg chg="add mod">
          <ac:chgData name="Baloo" userId="6fec3949-09d1-4b19-a853-8fc0114221a4" providerId="ADAL" clId="{2F082382-30AA-4FA4-B265-581B2BD767C7}" dt="2019-10-14T13:22:04.825" v="646" actId="26606"/>
          <ac:picMkLst>
            <pc:docMk/>
            <pc:sldMk cId="764331387" sldId="339"/>
            <ac:picMk id="5" creationId="{A784152E-C416-4A45-848D-4779EAC7DB3F}"/>
          </ac:picMkLst>
        </pc:picChg>
      </pc:sldChg>
      <pc:sldChg chg="addSp delSp modSp add mod setBg">
        <pc:chgData name="Baloo" userId="6fec3949-09d1-4b19-a853-8fc0114221a4" providerId="ADAL" clId="{2F082382-30AA-4FA4-B265-581B2BD767C7}" dt="2019-10-14T13:23:28.506" v="653" actId="27614"/>
        <pc:sldMkLst>
          <pc:docMk/>
          <pc:sldMk cId="2803208795" sldId="340"/>
        </pc:sldMkLst>
        <pc:spChg chg="del">
          <ac:chgData name="Baloo" userId="6fec3949-09d1-4b19-a853-8fc0114221a4" providerId="ADAL" clId="{2F082382-30AA-4FA4-B265-581B2BD767C7}" dt="2019-10-14T13:23:12.673" v="651" actId="26606"/>
          <ac:spMkLst>
            <pc:docMk/>
            <pc:sldMk cId="2803208795" sldId="340"/>
            <ac:spMk id="2" creationId="{02FF0197-FCD2-449B-98F2-B1A4345CD505}"/>
          </ac:spMkLst>
        </pc:spChg>
        <pc:spChg chg="del">
          <ac:chgData name="Baloo" userId="6fec3949-09d1-4b19-a853-8fc0114221a4" providerId="ADAL" clId="{2F082382-30AA-4FA4-B265-581B2BD767C7}" dt="2019-10-14T13:23:09.209" v="650"/>
          <ac:spMkLst>
            <pc:docMk/>
            <pc:sldMk cId="2803208795" sldId="340"/>
            <ac:spMk id="3" creationId="{73784B0A-66EC-458C-AEA5-C0E1407B6A08}"/>
          </ac:spMkLst>
        </pc:spChg>
        <pc:spChg chg="mod">
          <ac:chgData name="Baloo" userId="6fec3949-09d1-4b19-a853-8fc0114221a4" providerId="ADAL" clId="{2F082382-30AA-4FA4-B265-581B2BD767C7}" dt="2019-10-14T13:23:12.673" v="651" actId="26606"/>
          <ac:spMkLst>
            <pc:docMk/>
            <pc:sldMk cId="2803208795" sldId="340"/>
            <ac:spMk id="4" creationId="{2EFD3029-0275-4A2E-BFF8-07073F6147BF}"/>
          </ac:spMkLst>
        </pc:spChg>
        <pc:spChg chg="add">
          <ac:chgData name="Baloo" userId="6fec3949-09d1-4b19-a853-8fc0114221a4" providerId="ADAL" clId="{2F082382-30AA-4FA4-B265-581B2BD767C7}" dt="2019-10-14T13:23:12.673" v="651" actId="26606"/>
          <ac:spMkLst>
            <pc:docMk/>
            <pc:sldMk cId="2803208795" sldId="340"/>
            <ac:spMk id="10" creationId="{32BC26D8-82FB-445E-AA49-62A77D7C1EE0}"/>
          </ac:spMkLst>
        </pc:spChg>
        <pc:spChg chg="add">
          <ac:chgData name="Baloo" userId="6fec3949-09d1-4b19-a853-8fc0114221a4" providerId="ADAL" clId="{2F082382-30AA-4FA4-B265-581B2BD767C7}" dt="2019-10-14T13:23:12.673" v="651" actId="26606"/>
          <ac:spMkLst>
            <pc:docMk/>
            <pc:sldMk cId="2803208795" sldId="340"/>
            <ac:spMk id="12" creationId="{CB44330D-EA18-4254-AA95-EB49948539B8}"/>
          </ac:spMkLst>
        </pc:spChg>
        <pc:picChg chg="add mod">
          <ac:chgData name="Baloo" userId="6fec3949-09d1-4b19-a853-8fc0114221a4" providerId="ADAL" clId="{2F082382-30AA-4FA4-B265-581B2BD767C7}" dt="2019-10-14T13:23:28.506" v="653" actId="27614"/>
          <ac:picMkLst>
            <pc:docMk/>
            <pc:sldMk cId="2803208795" sldId="340"/>
            <ac:picMk id="5" creationId="{BBF369BA-AB90-4E6C-8BF6-445E8FA000E5}"/>
          </ac:picMkLst>
        </pc:picChg>
      </pc:sldChg>
      <pc:sldChg chg="addSp delSp modSp add mod setBg">
        <pc:chgData name="Baloo" userId="6fec3949-09d1-4b19-a853-8fc0114221a4" providerId="ADAL" clId="{2F082382-30AA-4FA4-B265-581B2BD767C7}" dt="2019-10-14T13:23:33.487" v="655" actId="26606"/>
        <pc:sldMkLst>
          <pc:docMk/>
          <pc:sldMk cId="1604291187" sldId="341"/>
        </pc:sldMkLst>
        <pc:spChg chg="del">
          <ac:chgData name="Baloo" userId="6fec3949-09d1-4b19-a853-8fc0114221a4" providerId="ADAL" clId="{2F082382-30AA-4FA4-B265-581B2BD767C7}" dt="2019-10-14T13:23:33.487" v="655" actId="26606"/>
          <ac:spMkLst>
            <pc:docMk/>
            <pc:sldMk cId="1604291187" sldId="341"/>
            <ac:spMk id="2" creationId="{EF382FD0-6AD0-4262-B479-6FCBC8870DC7}"/>
          </ac:spMkLst>
        </pc:spChg>
        <pc:spChg chg="del">
          <ac:chgData name="Baloo" userId="6fec3949-09d1-4b19-a853-8fc0114221a4" providerId="ADAL" clId="{2F082382-30AA-4FA4-B265-581B2BD767C7}" dt="2019-10-14T13:23:30.780" v="654"/>
          <ac:spMkLst>
            <pc:docMk/>
            <pc:sldMk cId="1604291187" sldId="341"/>
            <ac:spMk id="3" creationId="{1DBD7A56-446B-4C0F-B342-73E47845C587}"/>
          </ac:spMkLst>
        </pc:spChg>
        <pc:spChg chg="mod">
          <ac:chgData name="Baloo" userId="6fec3949-09d1-4b19-a853-8fc0114221a4" providerId="ADAL" clId="{2F082382-30AA-4FA4-B265-581B2BD767C7}" dt="2019-10-14T13:23:33.487" v="655" actId="26606"/>
          <ac:spMkLst>
            <pc:docMk/>
            <pc:sldMk cId="1604291187" sldId="341"/>
            <ac:spMk id="4" creationId="{87856540-8F29-4FF6-90C1-0BC5672B20D4}"/>
          </ac:spMkLst>
        </pc:spChg>
        <pc:spChg chg="add">
          <ac:chgData name="Baloo" userId="6fec3949-09d1-4b19-a853-8fc0114221a4" providerId="ADAL" clId="{2F082382-30AA-4FA4-B265-581B2BD767C7}" dt="2019-10-14T13:23:33.487" v="655" actId="26606"/>
          <ac:spMkLst>
            <pc:docMk/>
            <pc:sldMk cId="1604291187" sldId="341"/>
            <ac:spMk id="10" creationId="{32BC26D8-82FB-445E-AA49-62A77D7C1EE0}"/>
          </ac:spMkLst>
        </pc:spChg>
        <pc:spChg chg="add">
          <ac:chgData name="Baloo" userId="6fec3949-09d1-4b19-a853-8fc0114221a4" providerId="ADAL" clId="{2F082382-30AA-4FA4-B265-581B2BD767C7}" dt="2019-10-14T13:23:33.487" v="655" actId="26606"/>
          <ac:spMkLst>
            <pc:docMk/>
            <pc:sldMk cId="1604291187" sldId="341"/>
            <ac:spMk id="12" creationId="{CB44330D-EA18-4254-AA95-EB49948539B8}"/>
          </ac:spMkLst>
        </pc:spChg>
        <pc:picChg chg="add mod">
          <ac:chgData name="Baloo" userId="6fec3949-09d1-4b19-a853-8fc0114221a4" providerId="ADAL" clId="{2F082382-30AA-4FA4-B265-581B2BD767C7}" dt="2019-10-14T13:23:33.487" v="655" actId="26606"/>
          <ac:picMkLst>
            <pc:docMk/>
            <pc:sldMk cId="1604291187" sldId="341"/>
            <ac:picMk id="5" creationId="{1ADCD0B4-B4D2-4388-90D5-C3FDF3A1FD2F}"/>
          </ac:picMkLst>
        </pc:picChg>
      </pc:sldChg>
      <pc:sldChg chg="addSp delSp modSp add mod setBg">
        <pc:chgData name="Baloo" userId="6fec3949-09d1-4b19-a853-8fc0114221a4" providerId="ADAL" clId="{2F082382-30AA-4FA4-B265-581B2BD767C7}" dt="2019-10-14T13:40:25.256" v="716" actId="1076"/>
        <pc:sldMkLst>
          <pc:docMk/>
          <pc:sldMk cId="1467416774" sldId="342"/>
        </pc:sldMkLst>
        <pc:spChg chg="del">
          <ac:chgData name="Baloo" userId="6fec3949-09d1-4b19-a853-8fc0114221a4" providerId="ADAL" clId="{2F082382-30AA-4FA4-B265-581B2BD767C7}" dt="2019-10-14T13:25:29.223" v="658" actId="26606"/>
          <ac:spMkLst>
            <pc:docMk/>
            <pc:sldMk cId="1467416774" sldId="342"/>
            <ac:spMk id="2" creationId="{EC948E34-70D7-4D80-B397-6731134EB152}"/>
          </ac:spMkLst>
        </pc:spChg>
        <pc:spChg chg="del">
          <ac:chgData name="Baloo" userId="6fec3949-09d1-4b19-a853-8fc0114221a4" providerId="ADAL" clId="{2F082382-30AA-4FA4-B265-581B2BD767C7}" dt="2019-10-14T13:25:24.660" v="657"/>
          <ac:spMkLst>
            <pc:docMk/>
            <pc:sldMk cId="1467416774" sldId="342"/>
            <ac:spMk id="3" creationId="{084FE094-CB5A-419D-B404-D68885FC8A7A}"/>
          </ac:spMkLst>
        </pc:spChg>
        <pc:spChg chg="mod">
          <ac:chgData name="Baloo" userId="6fec3949-09d1-4b19-a853-8fc0114221a4" providerId="ADAL" clId="{2F082382-30AA-4FA4-B265-581B2BD767C7}" dt="2019-10-14T13:25:29.223" v="658" actId="26606"/>
          <ac:spMkLst>
            <pc:docMk/>
            <pc:sldMk cId="1467416774" sldId="342"/>
            <ac:spMk id="4" creationId="{128E00FF-EAE5-4932-BACC-DD5C81A9186A}"/>
          </ac:spMkLst>
        </pc:spChg>
        <pc:spChg chg="add mod">
          <ac:chgData name="Baloo" userId="6fec3949-09d1-4b19-a853-8fc0114221a4" providerId="ADAL" clId="{2F082382-30AA-4FA4-B265-581B2BD767C7}" dt="2019-10-14T13:27:13.591" v="701" actId="1036"/>
          <ac:spMkLst>
            <pc:docMk/>
            <pc:sldMk cId="1467416774" sldId="342"/>
            <ac:spMk id="6" creationId="{A5FED043-0A3A-4A15-8FDF-4945045A70BC}"/>
          </ac:spMkLst>
        </pc:spChg>
        <pc:spChg chg="add mod">
          <ac:chgData name="Baloo" userId="6fec3949-09d1-4b19-a853-8fc0114221a4" providerId="ADAL" clId="{2F082382-30AA-4FA4-B265-581B2BD767C7}" dt="2019-10-14T13:28:41.770" v="707" actId="1076"/>
          <ac:spMkLst>
            <pc:docMk/>
            <pc:sldMk cId="1467416774" sldId="342"/>
            <ac:spMk id="7" creationId="{792BC1B6-6E73-42D7-83E7-604BA85FDAF3}"/>
          </ac:spMkLst>
        </pc:spChg>
        <pc:spChg chg="add">
          <ac:chgData name="Baloo" userId="6fec3949-09d1-4b19-a853-8fc0114221a4" providerId="ADAL" clId="{2F082382-30AA-4FA4-B265-581B2BD767C7}" dt="2019-10-14T13:25:29.223" v="658" actId="26606"/>
          <ac:spMkLst>
            <pc:docMk/>
            <pc:sldMk cId="1467416774" sldId="342"/>
            <ac:spMk id="10" creationId="{32BC26D8-82FB-445E-AA49-62A77D7C1EE0}"/>
          </ac:spMkLst>
        </pc:spChg>
        <pc:spChg chg="add">
          <ac:chgData name="Baloo" userId="6fec3949-09d1-4b19-a853-8fc0114221a4" providerId="ADAL" clId="{2F082382-30AA-4FA4-B265-581B2BD767C7}" dt="2019-10-14T13:25:29.223" v="658" actId="26606"/>
          <ac:spMkLst>
            <pc:docMk/>
            <pc:sldMk cId="1467416774" sldId="342"/>
            <ac:spMk id="12" creationId="{CB44330D-EA18-4254-AA95-EB49948539B8}"/>
          </ac:spMkLst>
        </pc:spChg>
        <pc:picChg chg="add mod">
          <ac:chgData name="Baloo" userId="6fec3949-09d1-4b19-a853-8fc0114221a4" providerId="ADAL" clId="{2F082382-30AA-4FA4-B265-581B2BD767C7}" dt="2019-10-14T13:25:29.223" v="658" actId="26606"/>
          <ac:picMkLst>
            <pc:docMk/>
            <pc:sldMk cId="1467416774" sldId="342"/>
            <ac:picMk id="5" creationId="{903E5ABF-2F7F-4285-BA31-FCEE0232061C}"/>
          </ac:picMkLst>
        </pc:picChg>
        <pc:picChg chg="add mod modCrop">
          <ac:chgData name="Baloo" userId="6fec3949-09d1-4b19-a853-8fc0114221a4" providerId="ADAL" clId="{2F082382-30AA-4FA4-B265-581B2BD767C7}" dt="2019-10-14T13:40:25.256" v="716" actId="1076"/>
          <ac:picMkLst>
            <pc:docMk/>
            <pc:sldMk cId="1467416774" sldId="342"/>
            <ac:picMk id="8" creationId="{481DCA22-5870-4D63-B1E9-715CC42DF6B5}"/>
          </ac:picMkLst>
        </pc:picChg>
      </pc:sldChg>
      <pc:sldChg chg="addSp delSp modSp add mod setBg">
        <pc:chgData name="Baloo" userId="6fec3949-09d1-4b19-a853-8fc0114221a4" providerId="ADAL" clId="{2F082382-30AA-4FA4-B265-581B2BD767C7}" dt="2019-10-14T13:45:02.912" v="719" actId="26606"/>
        <pc:sldMkLst>
          <pc:docMk/>
          <pc:sldMk cId="2716948817" sldId="343"/>
        </pc:sldMkLst>
        <pc:spChg chg="del">
          <ac:chgData name="Baloo" userId="6fec3949-09d1-4b19-a853-8fc0114221a4" providerId="ADAL" clId="{2F082382-30AA-4FA4-B265-581B2BD767C7}" dt="2019-10-14T13:45:02.912" v="719" actId="26606"/>
          <ac:spMkLst>
            <pc:docMk/>
            <pc:sldMk cId="2716948817" sldId="343"/>
            <ac:spMk id="2" creationId="{FC5116CD-6923-43DC-B918-7D1E906E1930}"/>
          </ac:spMkLst>
        </pc:spChg>
        <pc:spChg chg="del">
          <ac:chgData name="Baloo" userId="6fec3949-09d1-4b19-a853-8fc0114221a4" providerId="ADAL" clId="{2F082382-30AA-4FA4-B265-581B2BD767C7}" dt="2019-10-14T13:44:59.666" v="718"/>
          <ac:spMkLst>
            <pc:docMk/>
            <pc:sldMk cId="2716948817" sldId="343"/>
            <ac:spMk id="3" creationId="{14C5EC73-E31D-4CD6-A07B-3612E7819057}"/>
          </ac:spMkLst>
        </pc:spChg>
        <pc:spChg chg="mod">
          <ac:chgData name="Baloo" userId="6fec3949-09d1-4b19-a853-8fc0114221a4" providerId="ADAL" clId="{2F082382-30AA-4FA4-B265-581B2BD767C7}" dt="2019-10-14T13:45:02.912" v="719" actId="26606"/>
          <ac:spMkLst>
            <pc:docMk/>
            <pc:sldMk cId="2716948817" sldId="343"/>
            <ac:spMk id="4" creationId="{CF633E3F-F48E-4F0B-87DE-0B512F59DE2B}"/>
          </ac:spMkLst>
        </pc:spChg>
        <pc:spChg chg="add">
          <ac:chgData name="Baloo" userId="6fec3949-09d1-4b19-a853-8fc0114221a4" providerId="ADAL" clId="{2F082382-30AA-4FA4-B265-581B2BD767C7}" dt="2019-10-14T13:45:02.912" v="719" actId="26606"/>
          <ac:spMkLst>
            <pc:docMk/>
            <pc:sldMk cId="2716948817" sldId="343"/>
            <ac:spMk id="10" creationId="{32BC26D8-82FB-445E-AA49-62A77D7C1EE0}"/>
          </ac:spMkLst>
        </pc:spChg>
        <pc:spChg chg="add">
          <ac:chgData name="Baloo" userId="6fec3949-09d1-4b19-a853-8fc0114221a4" providerId="ADAL" clId="{2F082382-30AA-4FA4-B265-581B2BD767C7}" dt="2019-10-14T13:45:02.912" v="719" actId="26606"/>
          <ac:spMkLst>
            <pc:docMk/>
            <pc:sldMk cId="2716948817" sldId="343"/>
            <ac:spMk id="12" creationId="{CB44330D-EA18-4254-AA95-EB49948539B8}"/>
          </ac:spMkLst>
        </pc:spChg>
        <pc:picChg chg="add mod">
          <ac:chgData name="Baloo" userId="6fec3949-09d1-4b19-a853-8fc0114221a4" providerId="ADAL" clId="{2F082382-30AA-4FA4-B265-581B2BD767C7}" dt="2019-10-14T13:45:02.912" v="719" actId="26606"/>
          <ac:picMkLst>
            <pc:docMk/>
            <pc:sldMk cId="2716948817" sldId="343"/>
            <ac:picMk id="5" creationId="{87B26BB1-9DF9-4228-8AF2-2C42905B7809}"/>
          </ac:picMkLst>
        </pc:picChg>
      </pc:sldChg>
      <pc:sldChg chg="addSp modSp add mod setBg">
        <pc:chgData name="Baloo" userId="6fec3949-09d1-4b19-a853-8fc0114221a4" providerId="ADAL" clId="{2F082382-30AA-4FA4-B265-581B2BD767C7}" dt="2019-10-14T21:43:28.538" v="2091" actId="20577"/>
        <pc:sldMkLst>
          <pc:docMk/>
          <pc:sldMk cId="3649750971" sldId="344"/>
        </pc:sldMkLst>
        <pc:spChg chg="mod">
          <ac:chgData name="Baloo" userId="6fec3949-09d1-4b19-a853-8fc0114221a4" providerId="ADAL" clId="{2F082382-30AA-4FA4-B265-581B2BD767C7}" dt="2019-10-14T21:43:28.538" v="2091" actId="20577"/>
          <ac:spMkLst>
            <pc:docMk/>
            <pc:sldMk cId="3649750971" sldId="344"/>
            <ac:spMk id="2" creationId="{8B673921-AE02-416F-8E5C-58D7E0F739EE}"/>
          </ac:spMkLst>
        </pc:spChg>
        <pc:spChg chg="mod">
          <ac:chgData name="Baloo" userId="6fec3949-09d1-4b19-a853-8fc0114221a4" providerId="ADAL" clId="{2F082382-30AA-4FA4-B265-581B2BD767C7}" dt="2019-10-14T14:01:29.932" v="1211" actId="26606"/>
          <ac:spMkLst>
            <pc:docMk/>
            <pc:sldMk cId="3649750971" sldId="344"/>
            <ac:spMk id="3" creationId="{C8C474D2-2C3D-4CAD-A1DC-7F9489675D3A}"/>
          </ac:spMkLst>
        </pc:spChg>
        <pc:spChg chg="mod ord">
          <ac:chgData name="Baloo" userId="6fec3949-09d1-4b19-a853-8fc0114221a4" providerId="ADAL" clId="{2F082382-30AA-4FA4-B265-581B2BD767C7}" dt="2019-10-14T14:01:29.932" v="1211" actId="26606"/>
          <ac:spMkLst>
            <pc:docMk/>
            <pc:sldMk cId="3649750971" sldId="344"/>
            <ac:spMk id="4" creationId="{07F96B27-2A6F-4D50-8972-A7654F66F3B5}"/>
          </ac:spMkLst>
        </pc:spChg>
        <pc:picChg chg="add mod ord modCrop">
          <ac:chgData name="Baloo" userId="6fec3949-09d1-4b19-a853-8fc0114221a4" providerId="ADAL" clId="{2F082382-30AA-4FA4-B265-581B2BD767C7}" dt="2019-10-14T14:02:07.916" v="1217" actId="167"/>
          <ac:picMkLst>
            <pc:docMk/>
            <pc:sldMk cId="3649750971" sldId="344"/>
            <ac:picMk id="5" creationId="{AF4C61C8-E7D3-46EE-A514-F16AFEA92602}"/>
          </ac:picMkLst>
        </pc:picChg>
      </pc:sldChg>
      <pc:sldChg chg="addSp delSp modSp add mod setBg setClrOvrMap">
        <pc:chgData name="Baloo" userId="6fec3949-09d1-4b19-a853-8fc0114221a4" providerId="ADAL" clId="{2F082382-30AA-4FA4-B265-581B2BD767C7}" dt="2019-10-14T21:43:48.263" v="2096" actId="20577"/>
        <pc:sldMkLst>
          <pc:docMk/>
          <pc:sldMk cId="3099394616" sldId="345"/>
        </pc:sldMkLst>
        <pc:spChg chg="mod">
          <ac:chgData name="Baloo" userId="6fec3949-09d1-4b19-a853-8fc0114221a4" providerId="ADAL" clId="{2F082382-30AA-4FA4-B265-581B2BD767C7}" dt="2019-10-14T21:43:48.263" v="2096" actId="20577"/>
          <ac:spMkLst>
            <pc:docMk/>
            <pc:sldMk cId="3099394616" sldId="345"/>
            <ac:spMk id="2" creationId="{E61DE14C-77C8-4118-96AC-1E01BD5625BD}"/>
          </ac:spMkLst>
        </pc:spChg>
        <pc:spChg chg="mod">
          <ac:chgData name="Baloo" userId="6fec3949-09d1-4b19-a853-8fc0114221a4" providerId="ADAL" clId="{2F082382-30AA-4FA4-B265-581B2BD767C7}" dt="2019-10-14T18:39:37.325" v="1470" actId="26606"/>
          <ac:spMkLst>
            <pc:docMk/>
            <pc:sldMk cId="3099394616" sldId="345"/>
            <ac:spMk id="3" creationId="{F3F4EC8D-1850-4454-994E-D924BF31056B}"/>
          </ac:spMkLst>
        </pc:spChg>
        <pc:spChg chg="mod ord">
          <ac:chgData name="Baloo" userId="6fec3949-09d1-4b19-a853-8fc0114221a4" providerId="ADAL" clId="{2F082382-30AA-4FA4-B265-581B2BD767C7}" dt="2019-10-14T18:39:37.325" v="1470" actId="26606"/>
          <ac:spMkLst>
            <pc:docMk/>
            <pc:sldMk cId="3099394616" sldId="345"/>
            <ac:spMk id="4" creationId="{4DABC973-51CD-4B26-8BC0-7E3ED6FDA9FB}"/>
          </ac:spMkLst>
        </pc:spChg>
        <pc:spChg chg="add del">
          <ac:chgData name="Baloo" userId="6fec3949-09d1-4b19-a853-8fc0114221a4" providerId="ADAL" clId="{2F082382-30AA-4FA4-B265-581B2BD767C7}" dt="2019-10-14T18:39:37.325" v="1470" actId="26606"/>
          <ac:spMkLst>
            <pc:docMk/>
            <pc:sldMk cId="3099394616" sldId="345"/>
            <ac:spMk id="10" creationId="{867D4867-5BA7-4462-B2F6-A23F4A622AA7}"/>
          </ac:spMkLst>
        </pc:spChg>
        <pc:picChg chg="add mod ord modCrop">
          <ac:chgData name="Baloo" userId="6fec3949-09d1-4b19-a853-8fc0114221a4" providerId="ADAL" clId="{2F082382-30AA-4FA4-B265-581B2BD767C7}" dt="2019-10-14T21:43:40.292" v="2093" actId="167"/>
          <ac:picMkLst>
            <pc:docMk/>
            <pc:sldMk cId="3099394616" sldId="345"/>
            <ac:picMk id="5" creationId="{909D8C98-89E1-4CE5-B5C8-A4762018EC1C}"/>
          </ac:picMkLst>
        </pc:picChg>
      </pc:sldChg>
      <pc:sldChg chg="addSp modSp add mod setBg setClrOvrMap">
        <pc:chgData name="Baloo" userId="6fec3949-09d1-4b19-a853-8fc0114221a4" providerId="ADAL" clId="{2F082382-30AA-4FA4-B265-581B2BD767C7}" dt="2019-10-14T21:43:58.996" v="2098" actId="20577"/>
        <pc:sldMkLst>
          <pc:docMk/>
          <pc:sldMk cId="3953915269" sldId="346"/>
        </pc:sldMkLst>
        <pc:spChg chg="mod">
          <ac:chgData name="Baloo" userId="6fec3949-09d1-4b19-a853-8fc0114221a4" providerId="ADAL" clId="{2F082382-30AA-4FA4-B265-581B2BD767C7}" dt="2019-10-14T21:43:58.996" v="2098" actId="20577"/>
          <ac:spMkLst>
            <pc:docMk/>
            <pc:sldMk cId="3953915269" sldId="346"/>
            <ac:spMk id="2" creationId="{790DBE3A-3639-4461-9DAB-FF77008AE68F}"/>
          </ac:spMkLst>
        </pc:spChg>
        <pc:spChg chg="mod">
          <ac:chgData name="Baloo" userId="6fec3949-09d1-4b19-a853-8fc0114221a4" providerId="ADAL" clId="{2F082382-30AA-4FA4-B265-581B2BD767C7}" dt="2019-10-14T20:35:31.575" v="1952" actId="20577"/>
          <ac:spMkLst>
            <pc:docMk/>
            <pc:sldMk cId="3953915269" sldId="346"/>
            <ac:spMk id="3" creationId="{F8B9E37A-2724-49EB-816B-D61506CFD195}"/>
          </ac:spMkLst>
        </pc:spChg>
        <pc:spChg chg="mod ord">
          <ac:chgData name="Baloo" userId="6fec3949-09d1-4b19-a853-8fc0114221a4" providerId="ADAL" clId="{2F082382-30AA-4FA4-B265-581B2BD767C7}" dt="2019-10-14T20:30:48.394" v="1851" actId="26606"/>
          <ac:spMkLst>
            <pc:docMk/>
            <pc:sldMk cId="3953915269" sldId="346"/>
            <ac:spMk id="4" creationId="{1D99E726-D428-4C34-8B0D-1BBB6F1B205C}"/>
          </ac:spMkLst>
        </pc:spChg>
        <pc:spChg chg="add mod">
          <ac:chgData name="Baloo" userId="6fec3949-09d1-4b19-a853-8fc0114221a4" providerId="ADAL" clId="{2F082382-30AA-4FA4-B265-581B2BD767C7}" dt="2019-10-14T20:33:58.961" v="1951" actId="20577"/>
          <ac:spMkLst>
            <pc:docMk/>
            <pc:sldMk cId="3953915269" sldId="346"/>
            <ac:spMk id="6" creationId="{A2CDBD11-C476-4D76-9132-581BAE180580}"/>
          </ac:spMkLst>
        </pc:spChg>
        <pc:spChg chg="add">
          <ac:chgData name="Baloo" userId="6fec3949-09d1-4b19-a853-8fc0114221a4" providerId="ADAL" clId="{2F082382-30AA-4FA4-B265-581B2BD767C7}" dt="2019-10-14T20:31:23.503" v="1855" actId="26606"/>
          <ac:spMkLst>
            <pc:docMk/>
            <pc:sldMk cId="3953915269" sldId="346"/>
            <ac:spMk id="10" creationId="{867D4867-5BA7-4462-B2F6-A23F4A622AA7}"/>
          </ac:spMkLst>
        </pc:spChg>
        <pc:picChg chg="add mod modCrop">
          <ac:chgData name="Baloo" userId="6fec3949-09d1-4b19-a853-8fc0114221a4" providerId="ADAL" clId="{2F082382-30AA-4FA4-B265-581B2BD767C7}" dt="2019-10-14T20:32:23.638" v="1890" actId="14100"/>
          <ac:picMkLst>
            <pc:docMk/>
            <pc:sldMk cId="3953915269" sldId="346"/>
            <ac:picMk id="5" creationId="{F18D25F3-811A-4108-8980-A9BCBEFF5775}"/>
          </ac:picMkLst>
        </pc:picChg>
      </pc:sldChg>
      <pc:sldChg chg="addSp delSp modSp add mod setBg">
        <pc:chgData name="Baloo" userId="6fec3949-09d1-4b19-a853-8fc0114221a4" providerId="ADAL" clId="{2F082382-30AA-4FA4-B265-581B2BD767C7}" dt="2019-10-14T19:26:30.892" v="1849" actId="14100"/>
        <pc:sldMkLst>
          <pc:docMk/>
          <pc:sldMk cId="627097147" sldId="347"/>
        </pc:sldMkLst>
        <pc:spChg chg="del">
          <ac:chgData name="Baloo" userId="6fec3949-09d1-4b19-a853-8fc0114221a4" providerId="ADAL" clId="{2F082382-30AA-4FA4-B265-581B2BD767C7}" dt="2019-10-14T19:26:14.900" v="1847" actId="26606"/>
          <ac:spMkLst>
            <pc:docMk/>
            <pc:sldMk cId="627097147" sldId="347"/>
            <ac:spMk id="2" creationId="{23944619-8FBA-4FA1-891E-24C92BA975E4}"/>
          </ac:spMkLst>
        </pc:spChg>
        <pc:spChg chg="del">
          <ac:chgData name="Baloo" userId="6fec3949-09d1-4b19-a853-8fc0114221a4" providerId="ADAL" clId="{2F082382-30AA-4FA4-B265-581B2BD767C7}" dt="2019-10-14T19:26:11.734" v="1846"/>
          <ac:spMkLst>
            <pc:docMk/>
            <pc:sldMk cId="627097147" sldId="347"/>
            <ac:spMk id="3" creationId="{208A0617-5EA9-4F18-B40A-B312DB0C35F3}"/>
          </ac:spMkLst>
        </pc:spChg>
        <pc:spChg chg="mod">
          <ac:chgData name="Baloo" userId="6fec3949-09d1-4b19-a853-8fc0114221a4" providerId="ADAL" clId="{2F082382-30AA-4FA4-B265-581B2BD767C7}" dt="2019-10-14T19:26:14.900" v="1847" actId="26606"/>
          <ac:spMkLst>
            <pc:docMk/>
            <pc:sldMk cId="627097147" sldId="347"/>
            <ac:spMk id="4" creationId="{75EEB51F-88FB-474F-BBAC-1BEDE3E473A1}"/>
          </ac:spMkLst>
        </pc:spChg>
        <pc:picChg chg="add mod">
          <ac:chgData name="Baloo" userId="6fec3949-09d1-4b19-a853-8fc0114221a4" providerId="ADAL" clId="{2F082382-30AA-4FA4-B265-581B2BD767C7}" dt="2019-10-14T19:26:30.892" v="1849" actId="14100"/>
          <ac:picMkLst>
            <pc:docMk/>
            <pc:sldMk cId="627097147" sldId="347"/>
            <ac:picMk id="5" creationId="{F1D86D57-3E2B-4A29-8AE7-F10B16B84D23}"/>
          </ac:picMkLst>
        </pc:picChg>
      </pc:sldChg>
      <pc:sldChg chg="addSp delSp add del setBg delDesignElem">
        <pc:chgData name="Baloo" userId="6fec3949-09d1-4b19-a853-8fc0114221a4" providerId="ADAL" clId="{2F082382-30AA-4FA4-B265-581B2BD767C7}" dt="2019-10-14T20:37:18.700" v="1955"/>
        <pc:sldMkLst>
          <pc:docMk/>
          <pc:sldMk cId="110958868" sldId="348"/>
        </pc:sldMkLst>
        <pc:spChg chg="add del">
          <ac:chgData name="Baloo" userId="6fec3949-09d1-4b19-a853-8fc0114221a4" providerId="ADAL" clId="{2F082382-30AA-4FA4-B265-581B2BD767C7}" dt="2019-10-14T20:37:18.700" v="1955"/>
          <ac:spMkLst>
            <pc:docMk/>
            <pc:sldMk cId="110958868" sldId="348"/>
            <ac:spMk id="10" creationId="{AB45A142-4255-493C-8284-5D566C121B10}"/>
          </ac:spMkLst>
        </pc:spChg>
        <pc:cxnChg chg="add del">
          <ac:chgData name="Baloo" userId="6fec3949-09d1-4b19-a853-8fc0114221a4" providerId="ADAL" clId="{2F082382-30AA-4FA4-B265-581B2BD767C7}" dt="2019-10-14T20:37:18.700" v="1955"/>
          <ac:cxnSpMkLst>
            <pc:docMk/>
            <pc:sldMk cId="110958868" sldId="348"/>
            <ac:cxnSpMk id="12" creationId="{38FB9660-F42F-4313-BBC4-47C007FE484C}"/>
          </ac:cxnSpMkLst>
        </pc:cxnChg>
      </pc:sldChg>
      <pc:sldChg chg="addSp delSp modSp add">
        <pc:chgData name="Baloo" userId="6fec3949-09d1-4b19-a853-8fc0114221a4" providerId="ADAL" clId="{2F082382-30AA-4FA4-B265-581B2BD767C7}" dt="2019-10-14T20:38:12.749" v="1976" actId="14100"/>
        <pc:sldMkLst>
          <pc:docMk/>
          <pc:sldMk cId="2771228465" sldId="348"/>
        </pc:sldMkLst>
        <pc:spChg chg="mod">
          <ac:chgData name="Baloo" userId="6fec3949-09d1-4b19-a853-8fc0114221a4" providerId="ADAL" clId="{2F082382-30AA-4FA4-B265-581B2BD767C7}" dt="2019-10-14T20:37:30.725" v="1969" actId="20577"/>
          <ac:spMkLst>
            <pc:docMk/>
            <pc:sldMk cId="2771228465" sldId="348"/>
            <ac:spMk id="2" creationId="{38B65026-E0C5-4C13-8557-5C1C941C54B8}"/>
          </ac:spMkLst>
        </pc:spChg>
        <pc:spChg chg="add del mod">
          <ac:chgData name="Baloo" userId="6fec3949-09d1-4b19-a853-8fc0114221a4" providerId="ADAL" clId="{2F082382-30AA-4FA4-B265-581B2BD767C7}" dt="2019-10-14T20:38:06.308" v="1974" actId="478"/>
          <ac:spMkLst>
            <pc:docMk/>
            <pc:sldMk cId="2771228465" sldId="348"/>
            <ac:spMk id="7" creationId="{392EB468-A012-40A4-BCB3-A52EACBD6D61}"/>
          </ac:spMkLst>
        </pc:spChg>
        <pc:picChg chg="del">
          <ac:chgData name="Baloo" userId="6fec3949-09d1-4b19-a853-8fc0114221a4" providerId="ADAL" clId="{2F082382-30AA-4FA4-B265-581B2BD767C7}" dt="2019-10-14T20:37:45.010" v="1971" actId="478"/>
          <ac:picMkLst>
            <pc:docMk/>
            <pc:sldMk cId="2771228465" sldId="348"/>
            <ac:picMk id="5" creationId="{6A57CD18-5317-42CF-B6AD-E4DAB59046E1}"/>
          </ac:picMkLst>
        </pc:picChg>
        <pc:picChg chg="add mod">
          <ac:chgData name="Baloo" userId="6fec3949-09d1-4b19-a853-8fc0114221a4" providerId="ADAL" clId="{2F082382-30AA-4FA4-B265-581B2BD767C7}" dt="2019-10-14T20:38:12.749" v="1976" actId="14100"/>
          <ac:picMkLst>
            <pc:docMk/>
            <pc:sldMk cId="2771228465" sldId="348"/>
            <ac:picMk id="11" creationId="{4F5A9215-1D51-4D9C-AFBD-78A57477C463}"/>
          </ac:picMkLst>
        </pc:picChg>
      </pc:sldChg>
      <pc:sldChg chg="addSp delSp modSp add mod setBg">
        <pc:chgData name="Baloo" userId="6fec3949-09d1-4b19-a853-8fc0114221a4" providerId="ADAL" clId="{2F082382-30AA-4FA4-B265-581B2BD767C7}" dt="2019-10-14T21:05:46.413" v="2062" actId="26606"/>
        <pc:sldMkLst>
          <pc:docMk/>
          <pc:sldMk cId="1195486352" sldId="349"/>
        </pc:sldMkLst>
        <pc:spChg chg="del">
          <ac:chgData name="Baloo" userId="6fec3949-09d1-4b19-a853-8fc0114221a4" providerId="ADAL" clId="{2F082382-30AA-4FA4-B265-581B2BD767C7}" dt="2019-10-14T21:03:41.776" v="2051" actId="478"/>
          <ac:spMkLst>
            <pc:docMk/>
            <pc:sldMk cId="1195486352" sldId="349"/>
            <ac:spMk id="2" creationId="{1C07BD03-8A51-487E-9B93-ECD60F1520C1}"/>
          </ac:spMkLst>
        </pc:spChg>
        <pc:spChg chg="del">
          <ac:chgData name="Baloo" userId="6fec3949-09d1-4b19-a853-8fc0114221a4" providerId="ADAL" clId="{2F082382-30AA-4FA4-B265-581B2BD767C7}" dt="2019-10-14T21:02:41.911" v="2049"/>
          <ac:spMkLst>
            <pc:docMk/>
            <pc:sldMk cId="1195486352" sldId="349"/>
            <ac:spMk id="3" creationId="{227B361C-28AC-4AB6-BEBF-587B200EF591}"/>
          </ac:spMkLst>
        </pc:spChg>
        <pc:spChg chg="mod ord">
          <ac:chgData name="Baloo" userId="6fec3949-09d1-4b19-a853-8fc0114221a4" providerId="ADAL" clId="{2F082382-30AA-4FA4-B265-581B2BD767C7}" dt="2019-10-14T21:03:51.334" v="2057" actId="26606"/>
          <ac:spMkLst>
            <pc:docMk/>
            <pc:sldMk cId="1195486352" sldId="349"/>
            <ac:spMk id="4" creationId="{93922425-68F9-49D7-8576-6BAB011C5B49}"/>
          </ac:spMkLst>
        </pc:spChg>
        <pc:spChg chg="add del">
          <ac:chgData name="Baloo" userId="6fec3949-09d1-4b19-a853-8fc0114221a4" providerId="ADAL" clId="{2F082382-30AA-4FA4-B265-581B2BD767C7}" dt="2019-10-14T21:05:46.413" v="2062" actId="26606"/>
          <ac:spMkLst>
            <pc:docMk/>
            <pc:sldMk cId="1195486352" sldId="349"/>
            <ac:spMk id="13" creationId="{A9F529C3-C941-49FD-8C67-82F134F64BDB}"/>
          </ac:spMkLst>
        </pc:spChg>
        <pc:spChg chg="add del">
          <ac:chgData name="Baloo" userId="6fec3949-09d1-4b19-a853-8fc0114221a4" providerId="ADAL" clId="{2F082382-30AA-4FA4-B265-581B2BD767C7}" dt="2019-10-14T21:05:46.413" v="2062" actId="26606"/>
          <ac:spMkLst>
            <pc:docMk/>
            <pc:sldMk cId="1195486352" sldId="349"/>
            <ac:spMk id="15" creationId="{20586029-32A0-47E5-9AEC-AE3ABA6B94D0}"/>
          </ac:spMkLst>
        </pc:spChg>
        <pc:picChg chg="add mod">
          <ac:chgData name="Baloo" userId="6fec3949-09d1-4b19-a853-8fc0114221a4" providerId="ADAL" clId="{2F082382-30AA-4FA4-B265-581B2BD767C7}" dt="2019-10-14T21:05:46.413" v="2062" actId="26606"/>
          <ac:picMkLst>
            <pc:docMk/>
            <pc:sldMk cId="1195486352" sldId="349"/>
            <ac:picMk id="6" creationId="{44B9777E-E95F-4AB9-8FAE-152132EB23AD}"/>
          </ac:picMkLst>
        </pc:picChg>
        <pc:picChg chg="add del mod ord">
          <ac:chgData name="Baloo" userId="6fec3949-09d1-4b19-a853-8fc0114221a4" providerId="ADAL" clId="{2F082382-30AA-4FA4-B265-581B2BD767C7}" dt="2019-10-14T21:05:32.751" v="2058"/>
          <ac:picMkLst>
            <pc:docMk/>
            <pc:sldMk cId="1195486352" sldId="349"/>
            <ac:picMk id="8" creationId="{9BE3117D-2CFD-4D49-91FB-61FB2A65061B}"/>
          </ac:picMkLst>
        </pc:picChg>
        <pc:cxnChg chg="add del">
          <ac:chgData name="Baloo" userId="6fec3949-09d1-4b19-a853-8fc0114221a4" providerId="ADAL" clId="{2F082382-30AA-4FA4-B265-581B2BD767C7}" dt="2019-10-14T21:05:46.413" v="2062" actId="26606"/>
          <ac:cxnSpMkLst>
            <pc:docMk/>
            <pc:sldMk cId="1195486352" sldId="349"/>
            <ac:cxnSpMk id="17" creationId="{8C730EAB-A532-4295-A302-FB4B90DB9F5E}"/>
          </ac:cxnSpMkLst>
        </pc:cxnChg>
      </pc:sldChg>
      <pc:sldChg chg="delSp modSp add del ord">
        <pc:chgData name="Baloo" userId="6fec3949-09d1-4b19-a853-8fc0114221a4" providerId="ADAL" clId="{2F082382-30AA-4FA4-B265-581B2BD767C7}" dt="2019-10-14T20:47:45.745" v="2030" actId="2696"/>
        <pc:sldMkLst>
          <pc:docMk/>
          <pc:sldMk cId="2163942493" sldId="349"/>
        </pc:sldMkLst>
        <pc:spChg chg="mod">
          <ac:chgData name="Baloo" userId="6fec3949-09d1-4b19-a853-8fc0114221a4" providerId="ADAL" clId="{2F082382-30AA-4FA4-B265-581B2BD767C7}" dt="2019-10-14T20:44:38.327" v="2028" actId="404"/>
          <ac:spMkLst>
            <pc:docMk/>
            <pc:sldMk cId="2163942493" sldId="349"/>
            <ac:spMk id="2" creationId="{38B65026-E0C5-4C13-8557-5C1C941C54B8}"/>
          </ac:spMkLst>
        </pc:spChg>
        <pc:picChg chg="del">
          <ac:chgData name="Baloo" userId="6fec3949-09d1-4b19-a853-8fc0114221a4" providerId="ADAL" clId="{2F082382-30AA-4FA4-B265-581B2BD767C7}" dt="2019-10-14T20:46:53.008" v="2029" actId="478"/>
          <ac:picMkLst>
            <pc:docMk/>
            <pc:sldMk cId="2163942493" sldId="349"/>
            <ac:picMk id="11" creationId="{4F5A9215-1D51-4D9C-AFBD-78A57477C463}"/>
          </ac:picMkLst>
        </pc:picChg>
      </pc:sldChg>
      <pc:sldChg chg="addSp delSp add del setBg delDesignElem">
        <pc:chgData name="Baloo" userId="6fec3949-09d1-4b19-a853-8fc0114221a4" providerId="ADAL" clId="{2F082382-30AA-4FA4-B265-581B2BD767C7}" dt="2019-10-14T20:39:18.531" v="1981"/>
        <pc:sldMkLst>
          <pc:docMk/>
          <pc:sldMk cId="3578448076" sldId="349"/>
        </pc:sldMkLst>
        <pc:spChg chg="add del">
          <ac:chgData name="Baloo" userId="6fec3949-09d1-4b19-a853-8fc0114221a4" providerId="ADAL" clId="{2F082382-30AA-4FA4-B265-581B2BD767C7}" dt="2019-10-14T20:39:18.531" v="1981"/>
          <ac:spMkLst>
            <pc:docMk/>
            <pc:sldMk cId="3578448076" sldId="349"/>
            <ac:spMk id="10" creationId="{AB45A142-4255-493C-8284-5D566C121B10}"/>
          </ac:spMkLst>
        </pc:spChg>
        <pc:cxnChg chg="add del">
          <ac:chgData name="Baloo" userId="6fec3949-09d1-4b19-a853-8fc0114221a4" providerId="ADAL" clId="{2F082382-30AA-4FA4-B265-581B2BD767C7}" dt="2019-10-14T20:39:18.531" v="1981"/>
          <ac:cxnSpMkLst>
            <pc:docMk/>
            <pc:sldMk cId="3578448076" sldId="349"/>
            <ac:cxnSpMk id="12" creationId="{38FB9660-F42F-4313-BBC4-47C007FE484C}"/>
          </ac:cxnSpMkLst>
        </pc:cxnChg>
      </pc:sldChg>
      <pc:sldChg chg="addSp delSp modSp add mod setBg">
        <pc:chgData name="Baloo" userId="6fec3949-09d1-4b19-a853-8fc0114221a4" providerId="ADAL" clId="{2F082382-30AA-4FA4-B265-581B2BD767C7}" dt="2019-10-14T21:05:41.759" v="2061" actId="26606"/>
        <pc:sldMkLst>
          <pc:docMk/>
          <pc:sldMk cId="1494730688" sldId="350"/>
        </pc:sldMkLst>
        <pc:spChg chg="del">
          <ac:chgData name="Baloo" userId="6fec3949-09d1-4b19-a853-8fc0114221a4" providerId="ADAL" clId="{2F082382-30AA-4FA4-B265-581B2BD767C7}" dt="2019-10-14T21:05:41.759" v="2061" actId="26606"/>
          <ac:spMkLst>
            <pc:docMk/>
            <pc:sldMk cId="1494730688" sldId="350"/>
            <ac:spMk id="2" creationId="{3EA713FA-BEB8-4877-810D-871C1BF86CC2}"/>
          </ac:spMkLst>
        </pc:spChg>
        <pc:spChg chg="del">
          <ac:chgData name="Baloo" userId="6fec3949-09d1-4b19-a853-8fc0114221a4" providerId="ADAL" clId="{2F082382-30AA-4FA4-B265-581B2BD767C7}" dt="2019-10-14T21:05:38.974" v="2060"/>
          <ac:spMkLst>
            <pc:docMk/>
            <pc:sldMk cId="1494730688" sldId="350"/>
            <ac:spMk id="3" creationId="{20166A4A-CFA6-4962-B18C-0410AA5F4451}"/>
          </ac:spMkLst>
        </pc:spChg>
        <pc:spChg chg="mod ord">
          <ac:chgData name="Baloo" userId="6fec3949-09d1-4b19-a853-8fc0114221a4" providerId="ADAL" clId="{2F082382-30AA-4FA4-B265-581B2BD767C7}" dt="2019-10-14T21:05:41.759" v="2061" actId="26606"/>
          <ac:spMkLst>
            <pc:docMk/>
            <pc:sldMk cId="1494730688" sldId="350"/>
            <ac:spMk id="4" creationId="{25E1BDC8-7C33-4396-9AF6-AD17C66E417B}"/>
          </ac:spMkLst>
        </pc:spChg>
        <pc:picChg chg="add mod">
          <ac:chgData name="Baloo" userId="6fec3949-09d1-4b19-a853-8fc0114221a4" providerId="ADAL" clId="{2F082382-30AA-4FA4-B265-581B2BD767C7}" dt="2019-10-14T21:05:41.759" v="2061" actId="26606"/>
          <ac:picMkLst>
            <pc:docMk/>
            <pc:sldMk cId="1494730688" sldId="350"/>
            <ac:picMk id="5" creationId="{415474A2-0776-41B3-84EE-24EFD4DD9CAF}"/>
          </ac:picMkLst>
        </pc:picChg>
      </pc:sldChg>
      <pc:sldChg chg="addSp delSp modSp add mod setBg">
        <pc:chgData name="Baloo" userId="6fec3949-09d1-4b19-a853-8fc0114221a4" providerId="ADAL" clId="{2F082382-30AA-4FA4-B265-581B2BD767C7}" dt="2019-10-14T21:08:43.067" v="2081" actId="26606"/>
        <pc:sldMkLst>
          <pc:docMk/>
          <pc:sldMk cId="3240503050" sldId="351"/>
        </pc:sldMkLst>
        <pc:spChg chg="del">
          <ac:chgData name="Baloo" userId="6fec3949-09d1-4b19-a853-8fc0114221a4" providerId="ADAL" clId="{2F082382-30AA-4FA4-B265-581B2BD767C7}" dt="2019-10-14T21:08:43.067" v="2081" actId="26606"/>
          <ac:spMkLst>
            <pc:docMk/>
            <pc:sldMk cId="3240503050" sldId="351"/>
            <ac:spMk id="2" creationId="{807735D2-9355-4BDF-8C94-F34FE81BF7D5}"/>
          </ac:spMkLst>
        </pc:spChg>
        <pc:spChg chg="del">
          <ac:chgData name="Baloo" userId="6fec3949-09d1-4b19-a853-8fc0114221a4" providerId="ADAL" clId="{2F082382-30AA-4FA4-B265-581B2BD767C7}" dt="2019-10-14T21:08:39.956" v="2078"/>
          <ac:spMkLst>
            <pc:docMk/>
            <pc:sldMk cId="3240503050" sldId="351"/>
            <ac:spMk id="3" creationId="{C00C93B1-DD24-4C76-B938-DEBA30DAFD3E}"/>
          </ac:spMkLst>
        </pc:spChg>
        <pc:spChg chg="mod">
          <ac:chgData name="Baloo" userId="6fec3949-09d1-4b19-a853-8fc0114221a4" providerId="ADAL" clId="{2F082382-30AA-4FA4-B265-581B2BD767C7}" dt="2019-10-14T21:08:43.067" v="2081" actId="26606"/>
          <ac:spMkLst>
            <pc:docMk/>
            <pc:sldMk cId="3240503050" sldId="351"/>
            <ac:spMk id="4" creationId="{55A43D35-921D-4490-8D7C-187FBAD0EAB1}"/>
          </ac:spMkLst>
        </pc:spChg>
        <pc:picChg chg="add mod">
          <ac:chgData name="Baloo" userId="6fec3949-09d1-4b19-a853-8fc0114221a4" providerId="ADAL" clId="{2F082382-30AA-4FA4-B265-581B2BD767C7}" dt="2019-10-14T21:08:43.067" v="2081" actId="26606"/>
          <ac:picMkLst>
            <pc:docMk/>
            <pc:sldMk cId="3240503050" sldId="351"/>
            <ac:picMk id="6" creationId="{7B40EDAB-281C-4584-8ED6-75E165FE47F4}"/>
          </ac:picMkLst>
        </pc:picChg>
      </pc:sldChg>
      <pc:sldChg chg="addSp delSp modSp add mod setBg">
        <pc:chgData name="Baloo" userId="6fec3949-09d1-4b19-a853-8fc0114221a4" providerId="ADAL" clId="{2F082382-30AA-4FA4-B265-581B2BD767C7}" dt="2019-10-14T21:46:16.539" v="2114" actId="26606"/>
        <pc:sldMkLst>
          <pc:docMk/>
          <pc:sldMk cId="88692836" sldId="352"/>
        </pc:sldMkLst>
        <pc:spChg chg="mod">
          <ac:chgData name="Baloo" userId="6fec3949-09d1-4b19-a853-8fc0114221a4" providerId="ADAL" clId="{2F082382-30AA-4FA4-B265-581B2BD767C7}" dt="2019-10-14T21:46:16.539" v="2114" actId="26606"/>
          <ac:spMkLst>
            <pc:docMk/>
            <pc:sldMk cId="88692836" sldId="352"/>
            <ac:spMk id="2" creationId="{25FF93C4-69F3-43DD-B40C-0BE4DA738309}"/>
          </ac:spMkLst>
        </pc:spChg>
        <pc:spChg chg="del">
          <ac:chgData name="Baloo" userId="6fec3949-09d1-4b19-a853-8fc0114221a4" providerId="ADAL" clId="{2F082382-30AA-4FA4-B265-581B2BD767C7}" dt="2019-10-14T21:45:57.152" v="2100"/>
          <ac:spMkLst>
            <pc:docMk/>
            <pc:sldMk cId="88692836" sldId="352"/>
            <ac:spMk id="3" creationId="{D6468C25-C2B6-4678-B2E5-BC92D2169B7D}"/>
          </ac:spMkLst>
        </pc:spChg>
        <pc:spChg chg="mod">
          <ac:chgData name="Baloo" userId="6fec3949-09d1-4b19-a853-8fc0114221a4" providerId="ADAL" clId="{2F082382-30AA-4FA4-B265-581B2BD767C7}" dt="2019-10-14T21:46:16.539" v="2114" actId="26606"/>
          <ac:spMkLst>
            <pc:docMk/>
            <pc:sldMk cId="88692836" sldId="352"/>
            <ac:spMk id="4" creationId="{2910FBBD-2F8B-414B-87BD-5AE5139F86CB}"/>
          </ac:spMkLst>
        </pc:spChg>
        <pc:spChg chg="add">
          <ac:chgData name="Baloo" userId="6fec3949-09d1-4b19-a853-8fc0114221a4" providerId="ADAL" clId="{2F082382-30AA-4FA4-B265-581B2BD767C7}" dt="2019-10-14T21:46:16.539" v="2114" actId="26606"/>
          <ac:spMkLst>
            <pc:docMk/>
            <pc:sldMk cId="88692836" sldId="352"/>
            <ac:spMk id="11" creationId="{A4AC5506-6312-4701-8D3C-40187889A947}"/>
          </ac:spMkLst>
        </pc:spChg>
        <pc:picChg chg="add mod">
          <ac:chgData name="Baloo" userId="6fec3949-09d1-4b19-a853-8fc0114221a4" providerId="ADAL" clId="{2F082382-30AA-4FA4-B265-581B2BD767C7}" dt="2019-10-14T21:46:16.539" v="2114" actId="26606"/>
          <ac:picMkLst>
            <pc:docMk/>
            <pc:sldMk cId="88692836" sldId="352"/>
            <ac:picMk id="6" creationId="{147DB2AE-1E01-4844-8EFF-A344789408E3}"/>
          </ac:picMkLst>
        </pc:picChg>
      </pc:sldChg>
      <pc:sldChg chg="addSp delSp modSp add mod setBg">
        <pc:chgData name="Baloo" userId="6fec3949-09d1-4b19-a853-8fc0114221a4" providerId="ADAL" clId="{2F082382-30AA-4FA4-B265-581B2BD767C7}" dt="2019-10-14T21:47:34.720" v="2119" actId="26606"/>
        <pc:sldMkLst>
          <pc:docMk/>
          <pc:sldMk cId="1558316464" sldId="353"/>
        </pc:sldMkLst>
        <pc:spChg chg="add del">
          <ac:chgData name="Baloo" userId="6fec3949-09d1-4b19-a853-8fc0114221a4" providerId="ADAL" clId="{2F082382-30AA-4FA4-B265-581B2BD767C7}" dt="2019-10-14T21:47:34.720" v="2119" actId="26606"/>
          <ac:spMkLst>
            <pc:docMk/>
            <pc:sldMk cId="1558316464" sldId="353"/>
            <ac:spMk id="2" creationId="{D7BCDEC9-1D3E-4CFC-AB84-6ECBF2C8F0EA}"/>
          </ac:spMkLst>
        </pc:spChg>
        <pc:spChg chg="del">
          <ac:chgData name="Baloo" userId="6fec3949-09d1-4b19-a853-8fc0114221a4" providerId="ADAL" clId="{2F082382-30AA-4FA4-B265-581B2BD767C7}" dt="2019-10-14T21:47:30.963" v="2116"/>
          <ac:spMkLst>
            <pc:docMk/>
            <pc:sldMk cId="1558316464" sldId="353"/>
            <ac:spMk id="3" creationId="{29590939-ED57-45FF-A5A5-152D3DEF7E0B}"/>
          </ac:spMkLst>
        </pc:spChg>
        <pc:spChg chg="mod ord">
          <ac:chgData name="Baloo" userId="6fec3949-09d1-4b19-a853-8fc0114221a4" providerId="ADAL" clId="{2F082382-30AA-4FA4-B265-581B2BD767C7}" dt="2019-10-14T21:47:34.720" v="2119" actId="26606"/>
          <ac:spMkLst>
            <pc:docMk/>
            <pc:sldMk cId="1558316464" sldId="353"/>
            <ac:spMk id="4" creationId="{3AB0FE08-193D-40AB-8154-F494DDD28282}"/>
          </ac:spMkLst>
        </pc:spChg>
        <pc:spChg chg="add">
          <ac:chgData name="Baloo" userId="6fec3949-09d1-4b19-a853-8fc0114221a4" providerId="ADAL" clId="{2F082382-30AA-4FA4-B265-581B2BD767C7}" dt="2019-10-14T21:47:34.720" v="2119" actId="26606"/>
          <ac:spMkLst>
            <pc:docMk/>
            <pc:sldMk cId="1558316464" sldId="353"/>
            <ac:spMk id="71" creationId="{32BC26D8-82FB-445E-AA49-62A77D7C1EE0}"/>
          </ac:spMkLst>
        </pc:spChg>
        <pc:spChg chg="add">
          <ac:chgData name="Baloo" userId="6fec3949-09d1-4b19-a853-8fc0114221a4" providerId="ADAL" clId="{2F082382-30AA-4FA4-B265-581B2BD767C7}" dt="2019-10-14T21:47:34.720" v="2119" actId="26606"/>
          <ac:spMkLst>
            <pc:docMk/>
            <pc:sldMk cId="1558316464" sldId="353"/>
            <ac:spMk id="73" creationId="{CB44330D-EA18-4254-AA95-EB49948539B8}"/>
          </ac:spMkLst>
        </pc:spChg>
        <pc:picChg chg="add mod">
          <ac:chgData name="Baloo" userId="6fec3949-09d1-4b19-a853-8fc0114221a4" providerId="ADAL" clId="{2F082382-30AA-4FA4-B265-581B2BD767C7}" dt="2019-10-14T21:47:34.720" v="2119" actId="26606"/>
          <ac:picMkLst>
            <pc:docMk/>
            <pc:sldMk cId="1558316464" sldId="353"/>
            <ac:picMk id="1026" creationId="{CAE14DCD-7B3C-466F-86CF-56CF3D5C5EE6}"/>
          </ac:picMkLst>
        </pc:picChg>
      </pc:sldChg>
      <pc:sldChg chg="delSp add setBg delDesignElem">
        <pc:chgData name="Baloo" userId="6fec3949-09d1-4b19-a853-8fc0114221a4" providerId="ADAL" clId="{2F082382-30AA-4FA4-B265-581B2BD767C7}" dt="2019-10-15T06:03:23.972" v="2160"/>
        <pc:sldMkLst>
          <pc:docMk/>
          <pc:sldMk cId="1879165948" sldId="354"/>
        </pc:sldMkLst>
        <pc:spChg chg="del">
          <ac:chgData name="Baloo" userId="6fec3949-09d1-4b19-a853-8fc0114221a4" providerId="ADAL" clId="{2F082382-30AA-4FA4-B265-581B2BD767C7}" dt="2019-10-15T06:03:23.972" v="2160"/>
          <ac:spMkLst>
            <pc:docMk/>
            <pc:sldMk cId="1879165948" sldId="354"/>
            <ac:spMk id="10" creationId="{32BC26D8-82FB-445E-AA49-62A77D7C1EE0}"/>
          </ac:spMkLst>
        </pc:spChg>
        <pc:spChg chg="del">
          <ac:chgData name="Baloo" userId="6fec3949-09d1-4b19-a853-8fc0114221a4" providerId="ADAL" clId="{2F082382-30AA-4FA4-B265-581B2BD767C7}" dt="2019-10-15T06:03:23.972" v="2160"/>
          <ac:spMkLst>
            <pc:docMk/>
            <pc:sldMk cId="1879165948" sldId="354"/>
            <ac:spMk id="12" creationId="{CB44330D-EA18-4254-AA95-EB49948539B8}"/>
          </ac:spMkLst>
        </pc:spChg>
      </pc:sldChg>
      <pc:sldChg chg="addSp delSp modSp add del mod setBg">
        <pc:chgData name="Baloo" userId="6fec3949-09d1-4b19-a853-8fc0114221a4" providerId="ADAL" clId="{2F082382-30AA-4FA4-B265-581B2BD767C7}" dt="2019-10-15T06:03:06.604" v="2158" actId="2696"/>
        <pc:sldMkLst>
          <pc:docMk/>
          <pc:sldMk cId="2118440818" sldId="354"/>
        </pc:sldMkLst>
        <pc:spChg chg="del">
          <ac:chgData name="Baloo" userId="6fec3949-09d1-4b19-a853-8fc0114221a4" providerId="ADAL" clId="{2F082382-30AA-4FA4-B265-581B2BD767C7}" dt="2019-10-14T21:54:10.095" v="2122" actId="26606"/>
          <ac:spMkLst>
            <pc:docMk/>
            <pc:sldMk cId="2118440818" sldId="354"/>
            <ac:spMk id="2" creationId="{31486382-0EB3-49FA-B06D-185E88EBAE0C}"/>
          </ac:spMkLst>
        </pc:spChg>
        <pc:spChg chg="del">
          <ac:chgData name="Baloo" userId="6fec3949-09d1-4b19-a853-8fc0114221a4" providerId="ADAL" clId="{2F082382-30AA-4FA4-B265-581B2BD767C7}" dt="2019-10-14T21:54:06.407" v="2121"/>
          <ac:spMkLst>
            <pc:docMk/>
            <pc:sldMk cId="2118440818" sldId="354"/>
            <ac:spMk id="3" creationId="{855C6807-EE2C-41C4-B3B9-C008F2E986C8}"/>
          </ac:spMkLst>
        </pc:spChg>
        <pc:spChg chg="mod">
          <ac:chgData name="Baloo" userId="6fec3949-09d1-4b19-a853-8fc0114221a4" providerId="ADAL" clId="{2F082382-30AA-4FA4-B265-581B2BD767C7}" dt="2019-10-14T21:54:10.095" v="2122" actId="26606"/>
          <ac:spMkLst>
            <pc:docMk/>
            <pc:sldMk cId="2118440818" sldId="354"/>
            <ac:spMk id="4" creationId="{F2A93696-F7BF-4637-AF51-4B413055B16B}"/>
          </ac:spMkLst>
        </pc:spChg>
        <pc:spChg chg="add">
          <ac:chgData name="Baloo" userId="6fec3949-09d1-4b19-a853-8fc0114221a4" providerId="ADAL" clId="{2F082382-30AA-4FA4-B265-581B2BD767C7}" dt="2019-10-14T21:54:10.095" v="2122" actId="26606"/>
          <ac:spMkLst>
            <pc:docMk/>
            <pc:sldMk cId="2118440818" sldId="354"/>
            <ac:spMk id="10" creationId="{32BC26D8-82FB-445E-AA49-62A77D7C1EE0}"/>
          </ac:spMkLst>
        </pc:spChg>
        <pc:spChg chg="add">
          <ac:chgData name="Baloo" userId="6fec3949-09d1-4b19-a853-8fc0114221a4" providerId="ADAL" clId="{2F082382-30AA-4FA4-B265-581B2BD767C7}" dt="2019-10-14T21:54:10.095" v="2122" actId="26606"/>
          <ac:spMkLst>
            <pc:docMk/>
            <pc:sldMk cId="2118440818" sldId="354"/>
            <ac:spMk id="12" creationId="{CB44330D-EA18-4254-AA95-EB49948539B8}"/>
          </ac:spMkLst>
        </pc:spChg>
        <pc:picChg chg="add mod">
          <ac:chgData name="Baloo" userId="6fec3949-09d1-4b19-a853-8fc0114221a4" providerId="ADAL" clId="{2F082382-30AA-4FA4-B265-581B2BD767C7}" dt="2019-10-14T21:54:10.095" v="2122" actId="26606"/>
          <ac:picMkLst>
            <pc:docMk/>
            <pc:sldMk cId="2118440818" sldId="354"/>
            <ac:picMk id="5" creationId="{39FC3C42-0467-4177-9CFC-0D55765C8059}"/>
          </ac:picMkLst>
        </pc:picChg>
      </pc:sldChg>
      <pc:sldChg chg="addSp delSp modSp add mod setBg">
        <pc:chgData name="Baloo" userId="6fec3949-09d1-4b19-a853-8fc0114221a4" providerId="ADAL" clId="{2F082382-30AA-4FA4-B265-581B2BD767C7}" dt="2019-10-14T21:56:44.566" v="2127" actId="962"/>
        <pc:sldMkLst>
          <pc:docMk/>
          <pc:sldMk cId="1729473144" sldId="355"/>
        </pc:sldMkLst>
        <pc:spChg chg="del">
          <ac:chgData name="Baloo" userId="6fec3949-09d1-4b19-a853-8fc0114221a4" providerId="ADAL" clId="{2F082382-30AA-4FA4-B265-581B2BD767C7}" dt="2019-10-14T21:56:40.331" v="2125" actId="26606"/>
          <ac:spMkLst>
            <pc:docMk/>
            <pc:sldMk cId="1729473144" sldId="355"/>
            <ac:spMk id="2" creationId="{90336441-4600-4F7C-9BA3-B0F174F6AEFD}"/>
          </ac:spMkLst>
        </pc:spChg>
        <pc:spChg chg="del">
          <ac:chgData name="Baloo" userId="6fec3949-09d1-4b19-a853-8fc0114221a4" providerId="ADAL" clId="{2F082382-30AA-4FA4-B265-581B2BD767C7}" dt="2019-10-14T21:56:37.682" v="2124"/>
          <ac:spMkLst>
            <pc:docMk/>
            <pc:sldMk cId="1729473144" sldId="355"/>
            <ac:spMk id="3" creationId="{2715164B-1C57-42A7-88E4-6C01CBB99271}"/>
          </ac:spMkLst>
        </pc:spChg>
        <pc:spChg chg="mod">
          <ac:chgData name="Baloo" userId="6fec3949-09d1-4b19-a853-8fc0114221a4" providerId="ADAL" clId="{2F082382-30AA-4FA4-B265-581B2BD767C7}" dt="2019-10-14T21:56:40.331" v="2125" actId="26606"/>
          <ac:spMkLst>
            <pc:docMk/>
            <pc:sldMk cId="1729473144" sldId="355"/>
            <ac:spMk id="4" creationId="{C2B33CF4-5560-4FA5-826E-DD5D24B56321}"/>
          </ac:spMkLst>
        </pc:spChg>
        <pc:spChg chg="add">
          <ac:chgData name="Baloo" userId="6fec3949-09d1-4b19-a853-8fc0114221a4" providerId="ADAL" clId="{2F082382-30AA-4FA4-B265-581B2BD767C7}" dt="2019-10-14T21:56:40.331" v="2125" actId="26606"/>
          <ac:spMkLst>
            <pc:docMk/>
            <pc:sldMk cId="1729473144" sldId="355"/>
            <ac:spMk id="10" creationId="{32BC26D8-82FB-445E-AA49-62A77D7C1EE0}"/>
          </ac:spMkLst>
        </pc:spChg>
        <pc:spChg chg="add">
          <ac:chgData name="Baloo" userId="6fec3949-09d1-4b19-a853-8fc0114221a4" providerId="ADAL" clId="{2F082382-30AA-4FA4-B265-581B2BD767C7}" dt="2019-10-14T21:56:40.331" v="2125" actId="26606"/>
          <ac:spMkLst>
            <pc:docMk/>
            <pc:sldMk cId="1729473144" sldId="355"/>
            <ac:spMk id="12" creationId="{CB44330D-EA18-4254-AA95-EB49948539B8}"/>
          </ac:spMkLst>
        </pc:spChg>
        <pc:picChg chg="add mod">
          <ac:chgData name="Baloo" userId="6fec3949-09d1-4b19-a853-8fc0114221a4" providerId="ADAL" clId="{2F082382-30AA-4FA4-B265-581B2BD767C7}" dt="2019-10-14T21:56:44.566" v="2127" actId="962"/>
          <ac:picMkLst>
            <pc:docMk/>
            <pc:sldMk cId="1729473144" sldId="355"/>
            <ac:picMk id="5" creationId="{5D93587D-643C-4561-9E36-54A05CE11308}"/>
          </ac:picMkLst>
        </pc:picChg>
      </pc:sldChg>
      <pc:sldChg chg="modSp add ord">
        <pc:chgData name="Baloo" userId="6fec3949-09d1-4b19-a853-8fc0114221a4" providerId="ADAL" clId="{2F082382-30AA-4FA4-B265-581B2BD767C7}" dt="2019-10-15T05:01:28.175" v="2150"/>
        <pc:sldMkLst>
          <pc:docMk/>
          <pc:sldMk cId="1824179803" sldId="356"/>
        </pc:sldMkLst>
        <pc:spChg chg="mod">
          <ac:chgData name="Baloo" userId="6fec3949-09d1-4b19-a853-8fc0114221a4" providerId="ADAL" clId="{2F082382-30AA-4FA4-B265-581B2BD767C7}" dt="2019-10-15T05:01:17.054" v="2149"/>
          <ac:spMkLst>
            <pc:docMk/>
            <pc:sldMk cId="1824179803" sldId="356"/>
            <ac:spMk id="2" creationId="{2E249042-5F3B-4736-81D5-B718A0573313}"/>
          </ac:spMkLst>
        </pc:spChg>
        <pc:spChg chg="mod">
          <ac:chgData name="Baloo" userId="6fec3949-09d1-4b19-a853-8fc0114221a4" providerId="ADAL" clId="{2F082382-30AA-4FA4-B265-581B2BD767C7}" dt="2019-10-15T05:01:28.175" v="2150"/>
          <ac:spMkLst>
            <pc:docMk/>
            <pc:sldMk cId="1824179803" sldId="356"/>
            <ac:spMk id="3" creationId="{B7F2F574-A343-471D-AAF0-769949D2E260}"/>
          </ac:spMkLst>
        </pc:spChg>
      </pc:sldChg>
      <pc:sldChg chg="addSp delSp add del setBg delDesignElem">
        <pc:chgData name="Baloo" userId="6fec3949-09d1-4b19-a853-8fc0114221a4" providerId="ADAL" clId="{2F082382-30AA-4FA4-B265-581B2BD767C7}" dt="2019-10-15T05:00:54.420" v="2144"/>
        <pc:sldMkLst>
          <pc:docMk/>
          <pc:sldMk cId="1840371053" sldId="356"/>
        </pc:sldMkLst>
        <pc:spChg chg="add del">
          <ac:chgData name="Baloo" userId="6fec3949-09d1-4b19-a853-8fc0114221a4" providerId="ADAL" clId="{2F082382-30AA-4FA4-B265-581B2BD767C7}" dt="2019-10-15T05:00:54.420" v="2144"/>
          <ac:spMkLst>
            <pc:docMk/>
            <pc:sldMk cId="1840371053" sldId="356"/>
            <ac:spMk id="8" creationId="{8D70B121-56F4-4848-B38B-182089D909FA}"/>
          </ac:spMkLst>
        </pc:spChg>
        <pc:cxnChg chg="add del">
          <ac:chgData name="Baloo" userId="6fec3949-09d1-4b19-a853-8fc0114221a4" providerId="ADAL" clId="{2F082382-30AA-4FA4-B265-581B2BD767C7}" dt="2019-10-15T05:00:54.420" v="2144"/>
          <ac:cxnSpMkLst>
            <pc:docMk/>
            <pc:sldMk cId="1840371053" sldId="356"/>
            <ac:cxnSpMk id="10" creationId="{2D72A2C9-F3CA-4216-8BAD-FA4C970C3C4E}"/>
          </ac:cxnSpMkLst>
        </pc:cxnChg>
      </pc:sldChg>
      <pc:sldChg chg="add del">
        <pc:chgData name="Baloo" userId="6fec3949-09d1-4b19-a853-8fc0114221a4" providerId="ADAL" clId="{2F082382-30AA-4FA4-B265-581B2BD767C7}" dt="2019-10-15T05:00:50.819" v="2141" actId="2696"/>
        <pc:sldMkLst>
          <pc:docMk/>
          <pc:sldMk cId="2627025787" sldId="356"/>
        </pc:sldMkLst>
      </pc:sldChg>
      <pc:sldChg chg="modSp">
        <pc:chgData name="Baloo" userId="6fec3949-09d1-4b19-a853-8fc0114221a4" providerId="ADAL" clId="{2F082382-30AA-4FA4-B265-581B2BD767C7}" dt="2019-10-15T05:02:16.655" v="2156" actId="403"/>
        <pc:sldMkLst>
          <pc:docMk/>
          <pc:sldMk cId="1698086565" sldId="357"/>
        </pc:sldMkLst>
        <pc:spChg chg="mod">
          <ac:chgData name="Baloo" userId="6fec3949-09d1-4b19-a853-8fc0114221a4" providerId="ADAL" clId="{2F082382-30AA-4FA4-B265-581B2BD767C7}" dt="2019-10-15T05:01:57.993" v="2154"/>
          <ac:spMkLst>
            <pc:docMk/>
            <pc:sldMk cId="1698086565" sldId="357"/>
            <ac:spMk id="2" creationId="{2E249042-5F3B-4736-81D5-B718A0573313}"/>
          </ac:spMkLst>
        </pc:spChg>
        <pc:spChg chg="mod">
          <ac:chgData name="Baloo" userId="6fec3949-09d1-4b19-a853-8fc0114221a4" providerId="ADAL" clId="{2F082382-30AA-4FA4-B265-581B2BD767C7}" dt="2019-10-15T05:02:16.655" v="2156" actId="403"/>
          <ac:spMkLst>
            <pc:docMk/>
            <pc:sldMk cId="1698086565" sldId="357"/>
            <ac:spMk id="3" creationId="{B7F2F574-A343-471D-AAF0-769949D2E260}"/>
          </ac:spMkLst>
        </pc:spChg>
      </pc:sldChg>
      <pc:sldChg chg="addSp modSp add mod setBg">
        <pc:chgData name="Baloo" userId="6fec3949-09d1-4b19-a853-8fc0114221a4" providerId="ADAL" clId="{2F082382-30AA-4FA4-B265-581B2BD767C7}" dt="2019-10-16T12:20:07.165" v="3585" actId="123"/>
        <pc:sldMkLst>
          <pc:docMk/>
          <pc:sldMk cId="485469892" sldId="358"/>
        </pc:sldMkLst>
        <pc:spChg chg="mod">
          <ac:chgData name="Baloo" userId="6fec3949-09d1-4b19-a853-8fc0114221a4" providerId="ADAL" clId="{2F082382-30AA-4FA4-B265-581B2BD767C7}" dt="2019-10-16T12:19:30.615" v="3578" actId="26606"/>
          <ac:spMkLst>
            <pc:docMk/>
            <pc:sldMk cId="485469892" sldId="358"/>
            <ac:spMk id="2" creationId="{8253EC87-E57A-4878-AE54-4B13027D65F8}"/>
          </ac:spMkLst>
        </pc:spChg>
        <pc:spChg chg="mod">
          <ac:chgData name="Baloo" userId="6fec3949-09d1-4b19-a853-8fc0114221a4" providerId="ADAL" clId="{2F082382-30AA-4FA4-B265-581B2BD767C7}" dt="2019-10-16T12:20:07.165" v="3585" actId="123"/>
          <ac:spMkLst>
            <pc:docMk/>
            <pc:sldMk cId="485469892" sldId="358"/>
            <ac:spMk id="3" creationId="{22844491-3117-4747-B3E7-DBCD571E6C64}"/>
          </ac:spMkLst>
        </pc:spChg>
        <pc:spChg chg="mod">
          <ac:chgData name="Baloo" userId="6fec3949-09d1-4b19-a853-8fc0114221a4" providerId="ADAL" clId="{2F082382-30AA-4FA4-B265-581B2BD767C7}" dt="2019-10-16T12:19:30.615" v="3578" actId="26606"/>
          <ac:spMkLst>
            <pc:docMk/>
            <pc:sldMk cId="485469892" sldId="358"/>
            <ac:spMk id="4" creationId="{951E3DAA-BB59-4B76-A903-CB8CFF549132}"/>
          </ac:spMkLst>
        </pc:spChg>
        <pc:spChg chg="add">
          <ac:chgData name="Baloo" userId="6fec3949-09d1-4b19-a853-8fc0114221a4" providerId="ADAL" clId="{2F082382-30AA-4FA4-B265-581B2BD767C7}" dt="2019-10-16T12:19:30.615" v="3578" actId="26606"/>
          <ac:spMkLst>
            <pc:docMk/>
            <pc:sldMk cId="485469892" sldId="358"/>
            <ac:spMk id="9" creationId="{8D70B121-56F4-4848-B38B-182089D909FA}"/>
          </ac:spMkLst>
        </pc:spChg>
        <pc:cxnChg chg="add">
          <ac:chgData name="Baloo" userId="6fec3949-09d1-4b19-a853-8fc0114221a4" providerId="ADAL" clId="{2F082382-30AA-4FA4-B265-581B2BD767C7}" dt="2019-10-16T12:19:30.615" v="3578" actId="26606"/>
          <ac:cxnSpMkLst>
            <pc:docMk/>
            <pc:sldMk cId="485469892" sldId="358"/>
            <ac:cxnSpMk id="11" creationId="{2D72A2C9-F3CA-4216-8BAD-FA4C970C3C4E}"/>
          </ac:cxnSpMkLst>
        </pc:cxnChg>
      </pc:sldChg>
      <pc:sldChg chg="addSp delSp modSp add mod setBg">
        <pc:chgData name="Baloo" userId="6fec3949-09d1-4b19-a853-8fc0114221a4" providerId="ADAL" clId="{2F082382-30AA-4FA4-B265-581B2BD767C7}" dt="2019-10-18T06:27:19.461" v="6748" actId="207"/>
        <pc:sldMkLst>
          <pc:docMk/>
          <pc:sldMk cId="3984408929" sldId="359"/>
        </pc:sldMkLst>
        <pc:spChg chg="mod">
          <ac:chgData name="Baloo" userId="6fec3949-09d1-4b19-a853-8fc0114221a4" providerId="ADAL" clId="{2F082382-30AA-4FA4-B265-581B2BD767C7}" dt="2019-10-17T14:09:54.011" v="6598" actId="20577"/>
          <ac:spMkLst>
            <pc:docMk/>
            <pc:sldMk cId="3984408929" sldId="359"/>
            <ac:spMk id="2" creationId="{2809E04E-BD3D-4E59-ABCF-76069C0E04F8}"/>
          </ac:spMkLst>
        </pc:spChg>
        <pc:spChg chg="del mod">
          <ac:chgData name="Baloo" userId="6fec3949-09d1-4b19-a853-8fc0114221a4" providerId="ADAL" clId="{2F082382-30AA-4FA4-B265-581B2BD767C7}" dt="2019-10-17T14:01:47.156" v="5842" actId="26606"/>
          <ac:spMkLst>
            <pc:docMk/>
            <pc:sldMk cId="3984408929" sldId="359"/>
            <ac:spMk id="3" creationId="{E62D3B29-410A-4D0D-90FA-A4C6167B1828}"/>
          </ac:spMkLst>
        </pc:spChg>
        <pc:spChg chg="mod">
          <ac:chgData name="Baloo" userId="6fec3949-09d1-4b19-a853-8fc0114221a4" providerId="ADAL" clId="{2F082382-30AA-4FA4-B265-581B2BD767C7}" dt="2019-10-17T14:01:47.156" v="5842" actId="26606"/>
          <ac:spMkLst>
            <pc:docMk/>
            <pc:sldMk cId="3984408929" sldId="359"/>
            <ac:spMk id="4" creationId="{3D26CE65-B863-44F4-A0DF-8BB33E8066D9}"/>
          </ac:spMkLst>
        </pc:spChg>
        <pc:spChg chg="add">
          <ac:chgData name="Baloo" userId="6fec3949-09d1-4b19-a853-8fc0114221a4" providerId="ADAL" clId="{2F082382-30AA-4FA4-B265-581B2BD767C7}" dt="2019-10-17T14:01:47.156" v="5842" actId="26606"/>
          <ac:spMkLst>
            <pc:docMk/>
            <pc:sldMk cId="3984408929" sldId="359"/>
            <ac:spMk id="11" creationId="{46C2E80F-49A6-4372-B103-219D417A55ED}"/>
          </ac:spMkLst>
        </pc:spChg>
        <pc:graphicFrameChg chg="add mod">
          <ac:chgData name="Baloo" userId="6fec3949-09d1-4b19-a853-8fc0114221a4" providerId="ADAL" clId="{2F082382-30AA-4FA4-B265-581B2BD767C7}" dt="2019-10-18T06:27:19.461" v="6748" actId="207"/>
          <ac:graphicFrameMkLst>
            <pc:docMk/>
            <pc:sldMk cId="3984408929" sldId="359"/>
            <ac:graphicFrameMk id="6" creationId="{12DB4E44-821E-4450-B449-F4A3EE65E9F7}"/>
          </ac:graphicFrameMkLst>
        </pc:graphicFrameChg>
      </pc:sldChg>
      <pc:sldChg chg="addSp delSp modSp add mod setBg setClrOvrMap">
        <pc:chgData name="Baloo" userId="6fec3949-09d1-4b19-a853-8fc0114221a4" providerId="ADAL" clId="{2F082382-30AA-4FA4-B265-581B2BD767C7}" dt="2019-10-17T14:06:44.820" v="6402" actId="20577"/>
        <pc:sldMkLst>
          <pc:docMk/>
          <pc:sldMk cId="4268287293" sldId="360"/>
        </pc:sldMkLst>
        <pc:spChg chg="mod ord">
          <ac:chgData name="Baloo" userId="6fec3949-09d1-4b19-a853-8fc0114221a4" providerId="ADAL" clId="{2F082382-30AA-4FA4-B265-581B2BD767C7}" dt="2019-10-17T14:06:06.419" v="6309" actId="26606"/>
          <ac:spMkLst>
            <pc:docMk/>
            <pc:sldMk cId="4268287293" sldId="360"/>
            <ac:spMk id="2" creationId="{1A865EBB-DD40-4B19-9B89-247E747DC88A}"/>
          </ac:spMkLst>
        </pc:spChg>
        <pc:spChg chg="mod">
          <ac:chgData name="Baloo" userId="6fec3949-09d1-4b19-a853-8fc0114221a4" providerId="ADAL" clId="{2F082382-30AA-4FA4-B265-581B2BD767C7}" dt="2019-10-17T14:06:44.820" v="6402" actId="20577"/>
          <ac:spMkLst>
            <pc:docMk/>
            <pc:sldMk cId="4268287293" sldId="360"/>
            <ac:spMk id="3" creationId="{B149E18A-9517-430F-B500-B948AF2AB9C5}"/>
          </ac:spMkLst>
        </pc:spChg>
        <pc:spChg chg="mod">
          <ac:chgData name="Baloo" userId="6fec3949-09d1-4b19-a853-8fc0114221a4" providerId="ADAL" clId="{2F082382-30AA-4FA4-B265-581B2BD767C7}" dt="2019-10-17T14:06:06.419" v="6309" actId="26606"/>
          <ac:spMkLst>
            <pc:docMk/>
            <pc:sldMk cId="4268287293" sldId="360"/>
            <ac:spMk id="4" creationId="{A47B20EB-03B5-4333-9781-ED19D560768E}"/>
          </ac:spMkLst>
        </pc:spChg>
        <pc:spChg chg="add del">
          <ac:chgData name="Baloo" userId="6fec3949-09d1-4b19-a853-8fc0114221a4" providerId="ADAL" clId="{2F082382-30AA-4FA4-B265-581B2BD767C7}" dt="2019-10-17T14:06:06.419" v="6309" actId="26606"/>
          <ac:spMkLst>
            <pc:docMk/>
            <pc:sldMk cId="4268287293" sldId="360"/>
            <ac:spMk id="10" creationId="{4038CB10-1F5C-4D54-9DF7-12586DE5B007}"/>
          </ac:spMkLst>
        </pc:spChg>
        <pc:spChg chg="add del">
          <ac:chgData name="Baloo" userId="6fec3949-09d1-4b19-a853-8fc0114221a4" providerId="ADAL" clId="{2F082382-30AA-4FA4-B265-581B2BD767C7}" dt="2019-10-17T14:06:06.419" v="6309" actId="26606"/>
          <ac:spMkLst>
            <pc:docMk/>
            <pc:sldMk cId="4268287293" sldId="360"/>
            <ac:spMk id="12" creationId="{73ED6512-6858-4552-B699-9A97FE9A4EA2}"/>
          </ac:spMkLst>
        </pc:spChg>
        <pc:spChg chg="add">
          <ac:chgData name="Baloo" userId="6fec3949-09d1-4b19-a853-8fc0114221a4" providerId="ADAL" clId="{2F082382-30AA-4FA4-B265-581B2BD767C7}" dt="2019-10-17T14:06:06.419" v="6309" actId="26606"/>
          <ac:spMkLst>
            <pc:docMk/>
            <pc:sldMk cId="4268287293" sldId="360"/>
            <ac:spMk id="17" creationId="{EB181E26-89C4-4A14-92DE-0F4C4B0E9484}"/>
          </ac:spMkLst>
        </pc:spChg>
        <pc:spChg chg="add">
          <ac:chgData name="Baloo" userId="6fec3949-09d1-4b19-a853-8fc0114221a4" providerId="ADAL" clId="{2F082382-30AA-4FA4-B265-581B2BD767C7}" dt="2019-10-17T14:06:06.419" v="6309" actId="26606"/>
          <ac:spMkLst>
            <pc:docMk/>
            <pc:sldMk cId="4268287293" sldId="360"/>
            <ac:spMk id="19" creationId="{13958066-7CBD-4B89-8F46-614C4F28BCF9}"/>
          </ac:spMkLst>
        </pc:spChg>
        <pc:picChg chg="add mod ord">
          <ac:chgData name="Baloo" userId="6fec3949-09d1-4b19-a853-8fc0114221a4" providerId="ADAL" clId="{2F082382-30AA-4FA4-B265-581B2BD767C7}" dt="2019-10-17T14:06:06.419" v="6309" actId="26606"/>
          <ac:picMkLst>
            <pc:docMk/>
            <pc:sldMk cId="4268287293" sldId="360"/>
            <ac:picMk id="5" creationId="{BDFC7ABB-723E-46B2-A048-353E841A8B7C}"/>
          </ac:picMkLst>
        </pc:picChg>
        <pc:picChg chg="add mod ord">
          <ac:chgData name="Baloo" userId="6fec3949-09d1-4b19-a853-8fc0114221a4" providerId="ADAL" clId="{2F082382-30AA-4FA4-B265-581B2BD767C7}" dt="2019-10-17T14:06:06.419" v="6309" actId="26606"/>
          <ac:picMkLst>
            <pc:docMk/>
            <pc:sldMk cId="4268287293" sldId="360"/>
            <ac:picMk id="6" creationId="{85452877-A0ED-425D-8622-1D0C9393C078}"/>
          </ac:picMkLst>
        </pc:picChg>
      </pc:sldChg>
      <pc:sldChg chg="addSp modSp add mod setBg">
        <pc:chgData name="Baloo" userId="6fec3949-09d1-4b19-a853-8fc0114221a4" providerId="ADAL" clId="{2F082382-30AA-4FA4-B265-581B2BD767C7}" dt="2019-10-18T06:38:33.587" v="7930" actId="26606"/>
        <pc:sldMkLst>
          <pc:docMk/>
          <pc:sldMk cId="3755221677" sldId="361"/>
        </pc:sldMkLst>
        <pc:spChg chg="mod">
          <ac:chgData name="Baloo" userId="6fec3949-09d1-4b19-a853-8fc0114221a4" providerId="ADAL" clId="{2F082382-30AA-4FA4-B265-581B2BD767C7}" dt="2019-10-18T06:38:33.587" v="7930" actId="26606"/>
          <ac:spMkLst>
            <pc:docMk/>
            <pc:sldMk cId="3755221677" sldId="361"/>
            <ac:spMk id="2" creationId="{177C4BDC-A67C-4933-8FD8-8AC50D8AC659}"/>
          </ac:spMkLst>
        </pc:spChg>
        <pc:spChg chg="mod">
          <ac:chgData name="Baloo" userId="6fec3949-09d1-4b19-a853-8fc0114221a4" providerId="ADAL" clId="{2F082382-30AA-4FA4-B265-581B2BD767C7}" dt="2019-10-18T06:38:33.587" v="7930" actId="26606"/>
          <ac:spMkLst>
            <pc:docMk/>
            <pc:sldMk cId="3755221677" sldId="361"/>
            <ac:spMk id="3" creationId="{59A710A3-790D-4ABF-AB18-25F4E22A21F4}"/>
          </ac:spMkLst>
        </pc:spChg>
        <pc:spChg chg="mod">
          <ac:chgData name="Baloo" userId="6fec3949-09d1-4b19-a853-8fc0114221a4" providerId="ADAL" clId="{2F082382-30AA-4FA4-B265-581B2BD767C7}" dt="2019-10-18T06:38:33.587" v="7930" actId="26606"/>
          <ac:spMkLst>
            <pc:docMk/>
            <pc:sldMk cId="3755221677" sldId="361"/>
            <ac:spMk id="4" creationId="{6CE7C4D6-7020-4661-9B2C-E35464C84C51}"/>
          </ac:spMkLst>
        </pc:spChg>
        <pc:spChg chg="add">
          <ac:chgData name="Baloo" userId="6fec3949-09d1-4b19-a853-8fc0114221a4" providerId="ADAL" clId="{2F082382-30AA-4FA4-B265-581B2BD767C7}" dt="2019-10-18T06:38:33.587" v="7930" actId="26606"/>
          <ac:spMkLst>
            <pc:docMk/>
            <pc:sldMk cId="3755221677" sldId="361"/>
            <ac:spMk id="9" creationId="{F98ED85F-DCEE-4B50-802E-71A6E3E12B04}"/>
          </ac:spMkLst>
        </pc:spChg>
      </pc:sldChg>
    </pc:docChg>
  </pc:docChgLst>
  <pc:docChgLst>
    <pc:chgData name="Balázs József Nagy" userId="6fec3949-09d1-4b19-a853-8fc0114221a4" providerId="ADAL" clId="{56A08369-F2D5-474B-AFB0-992BB1CC8F2E}"/>
    <pc:docChg chg="modSld">
      <pc:chgData name="Balázs József Nagy" userId="6fec3949-09d1-4b19-a853-8fc0114221a4" providerId="ADAL" clId="{56A08369-F2D5-474B-AFB0-992BB1CC8F2E}" dt="2020-10-13T05:58:05.441" v="0" actId="20577"/>
      <pc:docMkLst>
        <pc:docMk/>
      </pc:docMkLst>
      <pc:sldChg chg="modSp mod">
        <pc:chgData name="Balázs József Nagy" userId="6fec3949-09d1-4b19-a853-8fc0114221a4" providerId="ADAL" clId="{56A08369-F2D5-474B-AFB0-992BB1CC8F2E}" dt="2020-10-13T05:58:05.441" v="0" actId="20577"/>
        <pc:sldMkLst>
          <pc:docMk/>
          <pc:sldMk cId="431920358" sldId="324"/>
        </pc:sldMkLst>
        <pc:spChg chg="mod">
          <ac:chgData name="Balázs József Nagy" userId="6fec3949-09d1-4b19-a853-8fc0114221a4" providerId="ADAL" clId="{56A08369-F2D5-474B-AFB0-992BB1CC8F2E}" dt="2020-10-13T05:58:05.441" v="0" actId="20577"/>
          <ac:spMkLst>
            <pc:docMk/>
            <pc:sldMk cId="431920358" sldId="324"/>
            <ac:spMk id="3" creationId="{E3062E73-E230-4563-BB48-10522FDE162B}"/>
          </ac:spMkLst>
        </pc:spChg>
      </pc:sldChg>
    </pc:docChg>
  </pc:docChgLst>
  <pc:docChgLst>
    <pc:chgData name="Baloo" userId="6fec3949-09d1-4b19-a853-8fc0114221a4" providerId="ADAL" clId="{DC1AB99F-BD3E-4484-83C1-D511C926284F}"/>
    <pc:docChg chg="undo custSel mod addSld delSld modSld sldOrd modMainMaster">
      <pc:chgData name="Baloo" userId="6fec3949-09d1-4b19-a853-8fc0114221a4" providerId="ADAL" clId="{DC1AB99F-BD3E-4484-83C1-D511C926284F}" dt="2019-10-09T13:11:53.306" v="1609" actId="1076"/>
      <pc:docMkLst>
        <pc:docMk/>
      </pc:docMkLst>
      <pc:sldChg chg="addSp delSp modSp mod setBg setClrOvrMap delDesignElem">
        <pc:chgData name="Baloo" userId="6fec3949-09d1-4b19-a853-8fc0114221a4" providerId="ADAL" clId="{DC1AB99F-BD3E-4484-83C1-D511C926284F}" dt="2019-10-09T10:50:08.884" v="832"/>
        <pc:sldMkLst>
          <pc:docMk/>
          <pc:sldMk cId="3084010635" sldId="256"/>
        </pc:sldMkLst>
        <pc:spChg chg="mod">
          <ac:chgData name="Baloo" userId="6fec3949-09d1-4b19-a853-8fc0114221a4" providerId="ADAL" clId="{DC1AB99F-BD3E-4484-83C1-D511C926284F}" dt="2019-10-08T10:03:06.219" v="103" actId="20577"/>
          <ac:spMkLst>
            <pc:docMk/>
            <pc:sldMk cId="3084010635" sldId="256"/>
            <ac:spMk id="2" creationId="{00000000-0000-0000-0000-000000000000}"/>
          </ac:spMkLst>
        </pc:spChg>
        <pc:spChg chg="mod">
          <ac:chgData name="Baloo" userId="6fec3949-09d1-4b19-a853-8fc0114221a4" providerId="ADAL" clId="{DC1AB99F-BD3E-4484-83C1-D511C926284F}" dt="2019-10-07T14:08:13.361" v="29" actId="26606"/>
          <ac:spMkLst>
            <pc:docMk/>
            <pc:sldMk cId="3084010635" sldId="256"/>
            <ac:spMk id="3" creationId="{00000000-0000-0000-0000-000000000000}"/>
          </ac:spMkLst>
        </pc:spChg>
        <pc:spChg chg="add del">
          <ac:chgData name="Baloo" userId="6fec3949-09d1-4b19-a853-8fc0114221a4" providerId="ADAL" clId="{DC1AB99F-BD3E-4484-83C1-D511C926284F}" dt="2019-10-08T09:58:36.275" v="40" actId="26606"/>
          <ac:spMkLst>
            <pc:docMk/>
            <pc:sldMk cId="3084010635" sldId="256"/>
            <ac:spMk id="5" creationId="{2FE8DED1-24FF-4A79-873B-ECE3ABE73035}"/>
          </ac:spMkLst>
        </pc:spChg>
        <pc:spChg chg="del">
          <ac:chgData name="Baloo" userId="6fec3949-09d1-4b19-a853-8fc0114221a4" providerId="ADAL" clId="{DC1AB99F-BD3E-4484-83C1-D511C926284F}" dt="2019-10-07T14:08:09.134" v="27" actId="478"/>
          <ac:spMkLst>
            <pc:docMk/>
            <pc:sldMk cId="3084010635" sldId="256"/>
            <ac:spMk id="6" creationId="{00000000-0000-0000-0000-000000000000}"/>
          </ac:spMkLst>
        </pc:spChg>
        <pc:spChg chg="add del">
          <ac:chgData name="Baloo" userId="6fec3949-09d1-4b19-a853-8fc0114221a4" providerId="ADAL" clId="{DC1AB99F-BD3E-4484-83C1-D511C926284F}" dt="2019-10-08T09:58:36.275" v="40" actId="26606"/>
          <ac:spMkLst>
            <pc:docMk/>
            <pc:sldMk cId="3084010635" sldId="256"/>
            <ac:spMk id="10" creationId="{0AA6A048-501A-4387-906B-B8A8543E7B11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3084010635" sldId="256"/>
            <ac:spMk id="15" creationId="{2FE8DED1-24FF-4A79-873B-ECE3ABE73035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3084010635" sldId="256"/>
            <ac:spMk id="17" creationId="{0AA6A048-501A-4387-906B-B8A8543E7B11}"/>
          </ac:spMkLst>
        </pc:spChg>
        <pc:picChg chg="del">
          <ac:chgData name="Baloo" userId="6fec3949-09d1-4b19-a853-8fc0114221a4" providerId="ADAL" clId="{DC1AB99F-BD3E-4484-83C1-D511C926284F}" dt="2019-10-07T14:08:09.921" v="28" actId="478"/>
          <ac:picMkLst>
            <pc:docMk/>
            <pc:sldMk cId="3084010635" sldId="256"/>
            <ac:picMk id="8" creationId="{00000000-0000-0000-0000-000000000000}"/>
          </ac:picMkLst>
        </pc:pic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2978285185" sldId="258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978285185" sldId="258"/>
            <ac:spMk id="3" creationId="{5436EE19-9880-406E-975C-AF5861D9A7E2}"/>
          </ac:spMkLst>
        </pc:spChg>
        <pc:spChg chg="del">
          <ac:chgData name="Baloo" userId="6fec3949-09d1-4b19-a853-8fc0114221a4" providerId="ADAL" clId="{DC1AB99F-BD3E-4484-83C1-D511C926284F}" dt="2019-10-08T10:01:13.966" v="84" actId="478"/>
          <ac:spMkLst>
            <pc:docMk/>
            <pc:sldMk cId="2978285185" sldId="258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978285185" sldId="258"/>
            <ac:spMk id="12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978285185" sldId="258"/>
            <ac:spMk id="1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978285185" sldId="258"/>
            <ac:spMk id="16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3767651776" sldId="260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767651776" sldId="260"/>
            <ac:spMk id="3" creationId="{96F8E2B5-7FFD-4C86-B0C6-499CD3B5729A}"/>
          </ac:spMkLst>
        </pc:spChg>
        <pc:spChg chg="del">
          <ac:chgData name="Baloo" userId="6fec3949-09d1-4b19-a853-8fc0114221a4" providerId="ADAL" clId="{DC1AB99F-BD3E-4484-83C1-D511C926284F}" dt="2019-10-08T10:01:16.623" v="85" actId="478"/>
          <ac:spMkLst>
            <pc:docMk/>
            <pc:sldMk cId="3767651776" sldId="260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767651776" sldId="260"/>
            <ac:spMk id="12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767651776" sldId="260"/>
            <ac:spMk id="1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767651776" sldId="260"/>
            <ac:spMk id="16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776035656" sldId="261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776035656" sldId="261"/>
            <ac:spMk id="3" creationId="{9D652E37-1C00-411B-A824-A4A47A565527}"/>
          </ac:spMkLst>
        </pc:spChg>
        <pc:spChg chg="del">
          <ac:chgData name="Baloo" userId="6fec3949-09d1-4b19-a853-8fc0114221a4" providerId="ADAL" clId="{DC1AB99F-BD3E-4484-83C1-D511C926284F}" dt="2019-10-08T10:01:20.209" v="86" actId="478"/>
          <ac:spMkLst>
            <pc:docMk/>
            <pc:sldMk cId="776035656" sldId="261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776035656" sldId="261"/>
            <ac:spMk id="13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776035656" sldId="261"/>
            <ac:spMk id="15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3782876768" sldId="262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782876768" sldId="262"/>
            <ac:spMk id="3" creationId="{92701C3E-7B15-44C6-9F39-FCE680330E94}"/>
          </ac:spMkLst>
        </pc:spChg>
        <pc:spChg chg="del">
          <ac:chgData name="Baloo" userId="6fec3949-09d1-4b19-a853-8fc0114221a4" providerId="ADAL" clId="{DC1AB99F-BD3E-4484-83C1-D511C926284F}" dt="2019-10-08T10:01:23.156" v="87" actId="478"/>
          <ac:spMkLst>
            <pc:docMk/>
            <pc:sldMk cId="3782876768" sldId="262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782876768" sldId="262"/>
            <ac:spMk id="16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782876768" sldId="262"/>
            <ac:spMk id="18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782876768" sldId="262"/>
            <ac:spMk id="20" creationId="{00000000-0000-0000-0000-000000000000}"/>
          </ac:spMkLst>
        </pc:spChg>
      </pc:sldChg>
      <pc:sldChg chg="delSp">
        <pc:chgData name="Baloo" userId="6fec3949-09d1-4b19-a853-8fc0114221a4" providerId="ADAL" clId="{DC1AB99F-BD3E-4484-83C1-D511C926284F}" dt="2019-10-08T10:02:55.706" v="102"/>
        <pc:sldMkLst>
          <pc:docMk/>
          <pc:sldMk cId="3450495103" sldId="263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450495103" sldId="263"/>
            <ac:spMk id="3" creationId="{2667C4DD-8450-48BE-8ADC-E600C4010A85}"/>
          </ac:spMkLst>
        </pc:spChg>
        <pc:spChg chg="del">
          <ac:chgData name="Baloo" userId="6fec3949-09d1-4b19-a853-8fc0114221a4" providerId="ADAL" clId="{DC1AB99F-BD3E-4484-83C1-D511C926284F}" dt="2019-10-08T10:01:25.981" v="88" actId="478"/>
          <ac:spMkLst>
            <pc:docMk/>
            <pc:sldMk cId="3450495103" sldId="263"/>
            <ac:spMk id="4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2201051143" sldId="264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201051143" sldId="264"/>
            <ac:spMk id="4" creationId="{8D5DCDD6-82E0-4388-ACED-F8FBA5A3B045}"/>
          </ac:spMkLst>
        </pc:spChg>
        <pc:spChg chg="del">
          <ac:chgData name="Baloo" userId="6fec3949-09d1-4b19-a853-8fc0114221a4" providerId="ADAL" clId="{DC1AB99F-BD3E-4484-83C1-D511C926284F}" dt="2019-10-08T10:01:29.707" v="89" actId="478"/>
          <ac:spMkLst>
            <pc:docMk/>
            <pc:sldMk cId="2201051143" sldId="264"/>
            <ac:spMk id="5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201051143" sldId="264"/>
            <ac:spMk id="14" creationId="{00000000-0000-0000-0000-000000000000}"/>
          </ac:spMkLst>
        </pc:spChg>
      </pc:sldChg>
      <pc:sldChg chg="delSp modSp delDesignElem">
        <pc:chgData name="Baloo" userId="6fec3949-09d1-4b19-a853-8fc0114221a4" providerId="ADAL" clId="{DC1AB99F-BD3E-4484-83C1-D511C926284F}" dt="2019-10-09T11:46:33.627" v="1140" actId="27636"/>
        <pc:sldMkLst>
          <pc:docMk/>
          <pc:sldMk cId="3333505559" sldId="267"/>
        </pc:sldMkLst>
        <pc:spChg chg="mod">
          <ac:chgData name="Baloo" userId="6fec3949-09d1-4b19-a853-8fc0114221a4" providerId="ADAL" clId="{DC1AB99F-BD3E-4484-83C1-D511C926284F}" dt="2019-10-09T11:46:33.627" v="1140" actId="27636"/>
          <ac:spMkLst>
            <pc:docMk/>
            <pc:sldMk cId="3333505559" sldId="267"/>
            <ac:spMk id="3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333505559" sldId="267"/>
            <ac:spMk id="4" creationId="{CECF044D-3B32-41D8-833F-E0609A06BCB6}"/>
          </ac:spMkLst>
        </pc:spChg>
        <pc:spChg chg="del">
          <ac:chgData name="Baloo" userId="6fec3949-09d1-4b19-a853-8fc0114221a4" providerId="ADAL" clId="{DC1AB99F-BD3E-4484-83C1-D511C926284F}" dt="2019-10-08T10:01:39.372" v="92" actId="478"/>
          <ac:spMkLst>
            <pc:docMk/>
            <pc:sldMk cId="3333505559" sldId="267"/>
            <ac:spMk id="5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333505559" sldId="267"/>
            <ac:spMk id="24" creationId="{00000000-0000-0000-0000-000000000000}"/>
          </ac:spMkLst>
        </pc:spChg>
      </pc:sldChg>
      <pc:sldChg chg="delSp">
        <pc:chgData name="Baloo" userId="6fec3949-09d1-4b19-a853-8fc0114221a4" providerId="ADAL" clId="{DC1AB99F-BD3E-4484-83C1-D511C926284F}" dt="2019-10-08T10:02:55.706" v="102"/>
        <pc:sldMkLst>
          <pc:docMk/>
          <pc:sldMk cId="1975757954" sldId="269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975757954" sldId="269"/>
            <ac:spMk id="7" creationId="{45D04472-8E79-4763-AE6D-04810ED4CB1A}"/>
          </ac:spMkLst>
        </pc:spChg>
        <pc:spChg chg="del">
          <ac:chgData name="Baloo" userId="6fec3949-09d1-4b19-a853-8fc0114221a4" providerId="ADAL" clId="{DC1AB99F-BD3E-4484-83C1-D511C926284F}" dt="2019-10-08T10:02:03.295" v="99" actId="478"/>
          <ac:spMkLst>
            <pc:docMk/>
            <pc:sldMk cId="1975757954" sldId="269"/>
            <ac:spMk id="8" creationId="{00000000-0000-0000-0000-000000000000}"/>
          </ac:spMkLst>
        </pc:spChg>
      </pc:sldChg>
      <pc:sldChg chg="addSp delSp modSp mod ord setBg setClrOvrMap delDesignElem">
        <pc:chgData name="Baloo" userId="6fec3949-09d1-4b19-a853-8fc0114221a4" providerId="ADAL" clId="{DC1AB99F-BD3E-4484-83C1-D511C926284F}" dt="2019-10-09T11:46:11.502" v="1137"/>
        <pc:sldMkLst>
          <pc:docMk/>
          <pc:sldMk cId="2529340181" sldId="270"/>
        </pc:sldMkLst>
        <pc:spChg chg="mod">
          <ac:chgData name="Baloo" userId="6fec3949-09d1-4b19-a853-8fc0114221a4" providerId="ADAL" clId="{DC1AB99F-BD3E-4484-83C1-D511C926284F}" dt="2019-10-09T11:42:43.827" v="1085" actId="26606"/>
          <ac:spMkLst>
            <pc:docMk/>
            <pc:sldMk cId="2529340181" sldId="270"/>
            <ac:spMk id="2" creationId="{00000000-0000-0000-0000-000000000000}"/>
          </ac:spMkLst>
        </pc:spChg>
        <pc:spChg chg="mod">
          <ac:chgData name="Baloo" userId="6fec3949-09d1-4b19-a853-8fc0114221a4" providerId="ADAL" clId="{DC1AB99F-BD3E-4484-83C1-D511C926284F}" dt="2019-10-09T11:43:46.370" v="1128" actId="20577"/>
          <ac:spMkLst>
            <pc:docMk/>
            <pc:sldMk cId="2529340181" sldId="270"/>
            <ac:spMk id="3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529340181" sldId="270"/>
            <ac:spMk id="4" creationId="{E1F21549-C578-467D-8BE2-8356A632A5F9}"/>
          </ac:spMkLst>
        </pc:spChg>
        <pc:spChg chg="del">
          <ac:chgData name="Baloo" userId="6fec3949-09d1-4b19-a853-8fc0114221a4" providerId="ADAL" clId="{DC1AB99F-BD3E-4484-83C1-D511C926284F}" dt="2019-10-08T09:59:44.285" v="47" actId="478"/>
          <ac:spMkLst>
            <pc:docMk/>
            <pc:sldMk cId="2529340181" sldId="270"/>
            <ac:spMk id="5" creationId="{00000000-0000-0000-0000-000000000000}"/>
          </ac:spMkLst>
        </pc:spChg>
        <pc:spChg chg="add del">
          <ac:chgData name="Baloo" userId="6fec3949-09d1-4b19-a853-8fc0114221a4" providerId="ADAL" clId="{DC1AB99F-BD3E-4484-83C1-D511C926284F}" dt="2019-10-09T11:46:11.502" v="1137"/>
          <ac:spMkLst>
            <pc:docMk/>
            <pc:sldMk cId="2529340181" sldId="270"/>
            <ac:spMk id="6" creationId="{8D70B121-56F4-4848-B38B-182089D909FA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2529340181" sldId="270"/>
            <ac:spMk id="8" creationId="{089A69AF-D57B-49B4-886C-D4A5DC194421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2529340181" sldId="270"/>
            <ac:spMk id="10" creationId="{CABDC08D-6093-4397-92D4-54D00E2BB1C2}"/>
          </ac:spMkLst>
        </pc:spChg>
        <pc:cxnChg chg="add del">
          <ac:chgData name="Baloo" userId="6fec3949-09d1-4b19-a853-8fc0114221a4" providerId="ADAL" clId="{DC1AB99F-BD3E-4484-83C1-D511C926284F}" dt="2019-10-09T11:46:11.502" v="1137"/>
          <ac:cxnSpMkLst>
            <pc:docMk/>
            <pc:sldMk cId="2529340181" sldId="270"/>
            <ac:cxnSpMk id="7" creationId="{2D72A2C9-F3CA-4216-8BAD-FA4C970C3C4E}"/>
          </ac:cxnSpMkLst>
        </pc:cxnChg>
      </pc:sldChg>
      <pc:sldChg chg="delSp modSp ord">
        <pc:chgData name="Baloo" userId="6fec3949-09d1-4b19-a853-8fc0114221a4" providerId="ADAL" clId="{DC1AB99F-BD3E-4484-83C1-D511C926284F}" dt="2019-10-09T11:41:13.529" v="1079" actId="1582"/>
        <pc:sldMkLst>
          <pc:docMk/>
          <pc:sldMk cId="4009281847" sldId="271"/>
        </pc:sldMkLst>
        <pc:spChg chg="mod">
          <ac:chgData name="Baloo" userId="6fec3949-09d1-4b19-a853-8fc0114221a4" providerId="ADAL" clId="{DC1AB99F-BD3E-4484-83C1-D511C926284F}" dt="2019-10-09T11:40:38.340" v="1075" actId="122"/>
          <ac:spMkLst>
            <pc:docMk/>
            <pc:sldMk cId="4009281847" sldId="271"/>
            <ac:spMk id="2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4009281847" sldId="271"/>
            <ac:spMk id="3" creationId="{304C5C74-BA7B-490A-8D04-B9C6CD301F54}"/>
          </ac:spMkLst>
        </pc:spChg>
        <pc:spChg chg="mod">
          <ac:chgData name="Baloo" userId="6fec3949-09d1-4b19-a853-8fc0114221a4" providerId="ADAL" clId="{DC1AB99F-BD3E-4484-83C1-D511C926284F}" dt="2019-10-09T11:40:20.527" v="1073" actId="122"/>
          <ac:spMkLst>
            <pc:docMk/>
            <pc:sldMk cId="4009281847" sldId="271"/>
            <ac:spMk id="11" creationId="{00000000-0000-0000-0000-000000000000}"/>
          </ac:spMkLst>
        </pc:spChg>
        <pc:spChg chg="mod">
          <ac:chgData name="Baloo" userId="6fec3949-09d1-4b19-a853-8fc0114221a4" providerId="ADAL" clId="{DC1AB99F-BD3E-4484-83C1-D511C926284F}" dt="2019-10-09T11:40:31.185" v="1074" actId="1076"/>
          <ac:spMkLst>
            <pc:docMk/>
            <pc:sldMk cId="4009281847" sldId="271"/>
            <ac:spMk id="12" creationId="{00000000-0000-0000-0000-000000000000}"/>
          </ac:spMkLst>
        </pc:spChg>
        <pc:spChg chg="mod">
          <ac:chgData name="Baloo" userId="6fec3949-09d1-4b19-a853-8fc0114221a4" providerId="ADAL" clId="{DC1AB99F-BD3E-4484-83C1-D511C926284F}" dt="2019-10-09T11:40:20.527" v="1073" actId="122"/>
          <ac:spMkLst>
            <pc:docMk/>
            <pc:sldMk cId="4009281847" sldId="271"/>
            <ac:spMk id="13" creationId="{00000000-0000-0000-0000-000000000000}"/>
          </ac:spMkLst>
        </pc:spChg>
        <pc:spChg chg="mod">
          <ac:chgData name="Baloo" userId="6fec3949-09d1-4b19-a853-8fc0114221a4" providerId="ADAL" clId="{DC1AB99F-BD3E-4484-83C1-D511C926284F}" dt="2019-10-09T11:40:20.527" v="1073" actId="122"/>
          <ac:spMkLst>
            <pc:docMk/>
            <pc:sldMk cId="4009281847" sldId="271"/>
            <ac:spMk id="14" creationId="{00000000-0000-0000-0000-000000000000}"/>
          </ac:spMkLst>
        </pc:spChg>
        <pc:spChg chg="mod">
          <ac:chgData name="Baloo" userId="6fec3949-09d1-4b19-a853-8fc0114221a4" providerId="ADAL" clId="{DC1AB99F-BD3E-4484-83C1-D511C926284F}" dt="2019-10-09T11:40:20.527" v="1073" actId="122"/>
          <ac:spMkLst>
            <pc:docMk/>
            <pc:sldMk cId="4009281847" sldId="271"/>
            <ac:spMk id="15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09:59:30.554" v="42" actId="478"/>
          <ac:spMkLst>
            <pc:docMk/>
            <pc:sldMk cId="4009281847" sldId="271"/>
            <ac:spMk id="17" creationId="{00000000-0000-0000-0000-000000000000}"/>
          </ac:spMkLst>
        </pc:spChg>
        <pc:spChg chg="mod">
          <ac:chgData name="Baloo" userId="6fec3949-09d1-4b19-a853-8fc0114221a4" providerId="ADAL" clId="{DC1AB99F-BD3E-4484-83C1-D511C926284F}" dt="2019-10-09T11:40:48.673" v="1076" actId="1076"/>
          <ac:spMkLst>
            <pc:docMk/>
            <pc:sldMk cId="4009281847" sldId="271"/>
            <ac:spMk id="18" creationId="{00000000-0000-0000-0000-000000000000}"/>
          </ac:spMkLst>
        </pc:spChg>
        <pc:spChg chg="mod">
          <ac:chgData name="Baloo" userId="6fec3949-09d1-4b19-a853-8fc0114221a4" providerId="ADAL" clId="{DC1AB99F-BD3E-4484-83C1-D511C926284F}" dt="2019-10-09T11:41:13.529" v="1079" actId="1582"/>
          <ac:spMkLst>
            <pc:docMk/>
            <pc:sldMk cId="4009281847" sldId="271"/>
            <ac:spMk id="21" creationId="{00000000-0000-0000-0000-000000000000}"/>
          </ac:spMkLst>
        </pc:spChg>
        <pc:picChg chg="mod">
          <ac:chgData name="Baloo" userId="6fec3949-09d1-4b19-a853-8fc0114221a4" providerId="ADAL" clId="{DC1AB99F-BD3E-4484-83C1-D511C926284F}" dt="2019-10-09T11:40:00.289" v="1071" actId="1076"/>
          <ac:picMkLst>
            <pc:docMk/>
            <pc:sldMk cId="4009281847" sldId="271"/>
            <ac:picMk id="10" creationId="{00000000-0000-0000-0000-000000000000}"/>
          </ac:picMkLst>
        </pc:picChg>
      </pc:sldChg>
      <pc:sldChg chg="delSp del">
        <pc:chgData name="Baloo" userId="6fec3949-09d1-4b19-a853-8fc0114221a4" providerId="ADAL" clId="{DC1AB99F-BD3E-4484-83C1-D511C926284F}" dt="2019-10-08T10:37:30.934" v="283" actId="2696"/>
        <pc:sldMkLst>
          <pc:docMk/>
          <pc:sldMk cId="2759515959" sldId="272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759515959" sldId="272"/>
            <ac:spMk id="3" creationId="{D0F1BC3B-5D80-47C8-8907-8FA9702C427E}"/>
          </ac:spMkLst>
        </pc:spChg>
        <pc:spChg chg="del">
          <ac:chgData name="Baloo" userId="6fec3949-09d1-4b19-a853-8fc0114221a4" providerId="ADAL" clId="{DC1AB99F-BD3E-4484-83C1-D511C926284F}" dt="2019-10-08T09:59:47.268" v="48" actId="478"/>
          <ac:spMkLst>
            <pc:docMk/>
            <pc:sldMk cId="2759515959" sldId="272"/>
            <ac:spMk id="4" creationId="{00000000-0000-0000-0000-000000000000}"/>
          </ac:spMkLst>
        </pc:spChg>
      </pc:sldChg>
      <pc:sldChg chg="delSp del">
        <pc:chgData name="Baloo" userId="6fec3949-09d1-4b19-a853-8fc0114221a4" providerId="ADAL" clId="{DC1AB99F-BD3E-4484-83C1-D511C926284F}" dt="2019-10-08T10:37:25.171" v="282" actId="2696"/>
        <pc:sldMkLst>
          <pc:docMk/>
          <pc:sldMk cId="2690695512" sldId="273"/>
        </pc:sldMkLst>
        <pc:spChg chg="del">
          <ac:chgData name="Baloo" userId="6fec3949-09d1-4b19-a853-8fc0114221a4" providerId="ADAL" clId="{DC1AB99F-BD3E-4484-83C1-D511C926284F}" dt="2019-10-08T09:59:51.324" v="49" actId="478"/>
          <ac:spMkLst>
            <pc:docMk/>
            <pc:sldMk cId="2690695512" sldId="273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690695512" sldId="273"/>
            <ac:spMk id="6" creationId="{D8E708B4-7159-4BA0-B649-D8AEE219A945}"/>
          </ac:spMkLst>
        </pc:spChg>
      </pc:sldChg>
      <pc:sldChg chg="delSp del">
        <pc:chgData name="Baloo" userId="6fec3949-09d1-4b19-a853-8fc0114221a4" providerId="ADAL" clId="{DC1AB99F-BD3E-4484-83C1-D511C926284F}" dt="2019-10-08T10:37:08.223" v="280" actId="2696"/>
        <pc:sldMkLst>
          <pc:docMk/>
          <pc:sldMk cId="2761270561" sldId="274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761270561" sldId="274"/>
            <ac:spMk id="2" creationId="{37CB30E0-7DF4-4C95-8354-0BA6CD3B532D}"/>
          </ac:spMkLst>
        </pc:spChg>
        <pc:spChg chg="del">
          <ac:chgData name="Baloo" userId="6fec3949-09d1-4b19-a853-8fc0114221a4" providerId="ADAL" clId="{DC1AB99F-BD3E-4484-83C1-D511C926284F}" dt="2019-10-08T09:59:53.364" v="50" actId="478"/>
          <ac:spMkLst>
            <pc:docMk/>
            <pc:sldMk cId="2761270561" sldId="274"/>
            <ac:spMk id="4" creationId="{00000000-0000-0000-0000-000000000000}"/>
          </ac:spMkLst>
        </pc:spChg>
      </pc:sldChg>
      <pc:sldChg chg="addSp delSp modSp mod ord setBg delDesignElem">
        <pc:chgData name="Baloo" userId="6fec3949-09d1-4b19-a853-8fc0114221a4" providerId="ADAL" clId="{DC1AB99F-BD3E-4484-83C1-D511C926284F}" dt="2019-10-09T10:50:08.884" v="832"/>
        <pc:sldMkLst>
          <pc:docMk/>
          <pc:sldMk cId="1048837803" sldId="275"/>
        </pc:sldMkLst>
        <pc:spChg chg="del mod ord">
          <ac:chgData name="Baloo" userId="6fec3949-09d1-4b19-a853-8fc0114221a4" providerId="ADAL" clId="{DC1AB99F-BD3E-4484-83C1-D511C926284F}" dt="2019-10-08T09:59:27.638" v="41" actId="478"/>
          <ac:spMkLst>
            <pc:docMk/>
            <pc:sldMk cId="1048837803" sldId="275"/>
            <ac:spMk id="4" creationId="{00000000-0000-0000-0000-000000000000}"/>
          </ac:spMkLst>
        </pc:spChg>
        <pc:spChg chg="add del mod">
          <ac:chgData name="Baloo" userId="6fec3949-09d1-4b19-a853-8fc0114221a4" providerId="ADAL" clId="{DC1AB99F-BD3E-4484-83C1-D511C926284F}" dt="2019-10-08T09:36:24.922" v="39" actId="26606"/>
          <ac:spMkLst>
            <pc:docMk/>
            <pc:sldMk cId="1048837803" sldId="275"/>
            <ac:spMk id="7" creationId="{428577D9-0447-4618-8A3F-2EB6521456C9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048837803" sldId="275"/>
            <ac:spMk id="8" creationId="{56C60626-A8E3-4C27-BDA9-0816179A1A18}"/>
          </ac:spMkLst>
        </pc:spChg>
        <pc:spChg chg="add mod">
          <ac:chgData name="Baloo" userId="6fec3949-09d1-4b19-a853-8fc0114221a4" providerId="ADAL" clId="{DC1AB99F-BD3E-4484-83C1-D511C926284F}" dt="2019-10-08T10:05:52.971" v="187" actId="208"/>
          <ac:spMkLst>
            <pc:docMk/>
            <pc:sldMk cId="1048837803" sldId="275"/>
            <ac:spMk id="9" creationId="{581E27B3-9804-4377-BA68-778587427938}"/>
          </ac:spMkLst>
        </pc:spChg>
        <pc:spChg chg="del">
          <ac:chgData name="Baloo" userId="6fec3949-09d1-4b19-a853-8fc0114221a4" providerId="ADAL" clId="{DC1AB99F-BD3E-4484-83C1-D511C926284F}" dt="2019-10-08T09:36:24.922" v="39" actId="26606"/>
          <ac:spMkLst>
            <pc:docMk/>
            <pc:sldMk cId="1048837803" sldId="275"/>
            <ac:spMk id="11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09:36:24.922" v="39" actId="26606"/>
          <ac:spMkLst>
            <pc:docMk/>
            <pc:sldMk cId="1048837803" sldId="275"/>
            <ac:spMk id="13" creationId="{00000000-0000-0000-0000-000000000000}"/>
          </ac:spMkLst>
        </pc:spChg>
        <pc:spChg chg="add mod">
          <ac:chgData name="Baloo" userId="6fec3949-09d1-4b19-a853-8fc0114221a4" providerId="ADAL" clId="{DC1AB99F-BD3E-4484-83C1-D511C926284F}" dt="2019-10-08T10:06:12.734" v="195" actId="688"/>
          <ac:spMkLst>
            <pc:docMk/>
            <pc:sldMk cId="1048837803" sldId="275"/>
            <ac:spMk id="14" creationId="{3D6FF0B8-CE2C-4190-808C-553593C69C8E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1048837803" sldId="275"/>
            <ac:spMk id="18" creationId="{6A01907A-BF04-440F-BA0D-49BC9627344C}"/>
          </ac:spMkLst>
        </pc:spChg>
        <pc:picChg chg="add mod">
          <ac:chgData name="Baloo" userId="6fec3949-09d1-4b19-a853-8fc0114221a4" providerId="ADAL" clId="{DC1AB99F-BD3E-4484-83C1-D511C926284F}" dt="2019-10-08T09:36:24.922" v="39" actId="26606"/>
          <ac:picMkLst>
            <pc:docMk/>
            <pc:sldMk cId="1048837803" sldId="275"/>
            <ac:picMk id="3" creationId="{A7750AF5-CB1F-4623-9813-D52F83B6F0A3}"/>
          </ac:picMkLst>
        </pc:picChg>
        <pc:picChg chg="del">
          <ac:chgData name="Baloo" userId="6fec3949-09d1-4b19-a853-8fc0114221a4" providerId="ADAL" clId="{DC1AB99F-BD3E-4484-83C1-D511C926284F}" dt="2019-10-08T09:36:20.462" v="38" actId="478"/>
          <ac:picMkLst>
            <pc:docMk/>
            <pc:sldMk cId="1048837803" sldId="275"/>
            <ac:picMk id="6" creationId="{00000000-0000-0000-0000-000000000000}"/>
          </ac:picMkLst>
        </pc:picChg>
      </pc:sldChg>
      <pc:sldChg chg="delSp del">
        <pc:chgData name="Baloo" userId="6fec3949-09d1-4b19-a853-8fc0114221a4" providerId="ADAL" clId="{DC1AB99F-BD3E-4484-83C1-D511C926284F}" dt="2019-10-08T10:37:15.669" v="281" actId="2696"/>
        <pc:sldMkLst>
          <pc:docMk/>
          <pc:sldMk cId="163945322" sldId="276"/>
        </pc:sldMkLst>
        <pc:spChg chg="del">
          <ac:chgData name="Baloo" userId="6fec3949-09d1-4b19-a853-8fc0114221a4" providerId="ADAL" clId="{DC1AB99F-BD3E-4484-83C1-D511C926284F}" dt="2019-10-08T09:59:54.899" v="51" actId="478"/>
          <ac:spMkLst>
            <pc:docMk/>
            <pc:sldMk cId="163945322" sldId="276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63945322" sldId="276"/>
            <ac:spMk id="5" creationId="{531E7780-A865-4D3F-91E1-6E0E7DE47EDC}"/>
          </ac:spMkLst>
        </pc:spChg>
      </pc:sldChg>
      <pc:sldChg chg="addSp delSp modSp ord delDesignElem">
        <pc:chgData name="Baloo" userId="6fec3949-09d1-4b19-a853-8fc0114221a4" providerId="ADAL" clId="{DC1AB99F-BD3E-4484-83C1-D511C926284F}" dt="2019-10-09T11:57:13.914" v="1271" actId="14100"/>
        <pc:sldMkLst>
          <pc:docMk/>
          <pc:sldMk cId="2538361074" sldId="277"/>
        </pc:sldMkLst>
        <pc:spChg chg="del mod">
          <ac:chgData name="Baloo" userId="6fec3949-09d1-4b19-a853-8fc0114221a4" providerId="ADAL" clId="{DC1AB99F-BD3E-4484-83C1-D511C926284F}" dt="2019-10-09T11:55:03.921" v="1258" actId="478"/>
          <ac:spMkLst>
            <pc:docMk/>
            <pc:sldMk cId="2538361074" sldId="277"/>
            <ac:spMk id="2" creationId="{00000000-0000-0000-0000-000000000000}"/>
          </ac:spMkLst>
        </pc:spChg>
        <pc:spChg chg="del mod">
          <ac:chgData name="Baloo" userId="6fec3949-09d1-4b19-a853-8fc0114221a4" providerId="ADAL" clId="{DC1AB99F-BD3E-4484-83C1-D511C926284F}" dt="2019-10-09T11:55:02.339" v="1257" actId="478"/>
          <ac:spMkLst>
            <pc:docMk/>
            <pc:sldMk cId="2538361074" sldId="277"/>
            <ac:spMk id="3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09:59:56.319" v="52" actId="478"/>
          <ac:spMkLst>
            <pc:docMk/>
            <pc:sldMk cId="2538361074" sldId="277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538361074" sldId="277"/>
            <ac:spMk id="5" creationId="{6765322A-8EFD-4C69-B84C-60859ED81CDB}"/>
          </ac:spMkLst>
        </pc:spChg>
        <pc:spChg chg="add del mod">
          <ac:chgData name="Baloo" userId="6fec3949-09d1-4b19-a853-8fc0114221a4" providerId="ADAL" clId="{DC1AB99F-BD3E-4484-83C1-D511C926284F}" dt="2019-10-09T11:55:05.707" v="1259" actId="478"/>
          <ac:spMkLst>
            <pc:docMk/>
            <pc:sldMk cId="2538361074" sldId="277"/>
            <ac:spMk id="7" creationId="{EB5D9A22-785B-41A9-8A32-1D269BA1E6CD}"/>
          </ac:spMkLst>
        </pc:spChg>
        <pc:spChg chg="add del mod">
          <ac:chgData name="Baloo" userId="6fec3949-09d1-4b19-a853-8fc0114221a4" providerId="ADAL" clId="{DC1AB99F-BD3E-4484-83C1-D511C926284F}" dt="2019-10-09T11:55:07.004" v="1260" actId="478"/>
          <ac:spMkLst>
            <pc:docMk/>
            <pc:sldMk cId="2538361074" sldId="277"/>
            <ac:spMk id="9" creationId="{CEAEE220-FF29-467B-822F-979FDC071E3D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538361074" sldId="277"/>
            <ac:spMk id="85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538361074" sldId="277"/>
            <ac:spMk id="87" creationId="{00000000-0000-0000-0000-000000000000}"/>
          </ac:spMkLst>
        </pc:spChg>
        <pc:picChg chg="mod">
          <ac:chgData name="Baloo" userId="6fec3949-09d1-4b19-a853-8fc0114221a4" providerId="ADAL" clId="{DC1AB99F-BD3E-4484-83C1-D511C926284F}" dt="2019-10-09T11:56:25.506" v="1264" actId="1076"/>
          <ac:picMkLst>
            <pc:docMk/>
            <pc:sldMk cId="2538361074" sldId="277"/>
            <ac:picMk id="10" creationId="{00000000-0000-0000-0000-000000000000}"/>
          </ac:picMkLst>
        </pc:picChg>
        <pc:picChg chg="add mod modCrop">
          <ac:chgData name="Baloo" userId="6fec3949-09d1-4b19-a853-8fc0114221a4" providerId="ADAL" clId="{DC1AB99F-BD3E-4484-83C1-D511C926284F}" dt="2019-10-09T11:57:13.914" v="1271" actId="14100"/>
          <ac:picMkLst>
            <pc:docMk/>
            <pc:sldMk cId="2538361074" sldId="277"/>
            <ac:picMk id="15" creationId="{3A35B411-524E-43C2-A528-E22E8BFC9D9F}"/>
          </ac:picMkLst>
        </pc:picChg>
        <pc:picChg chg="del">
          <ac:chgData name="Baloo" userId="6fec3949-09d1-4b19-a853-8fc0114221a4" providerId="ADAL" clId="{DC1AB99F-BD3E-4484-83C1-D511C926284F}" dt="2019-10-09T11:54:20.171" v="1253"/>
          <ac:picMkLst>
            <pc:docMk/>
            <pc:sldMk cId="2538361074" sldId="277"/>
            <ac:picMk id="16" creationId="{00000000-0000-0000-0000-000000000000}"/>
          </ac:picMkLst>
        </pc:picChg>
        <pc:picChg chg="mod">
          <ac:chgData name="Baloo" userId="6fec3949-09d1-4b19-a853-8fc0114221a4" providerId="ADAL" clId="{DC1AB99F-BD3E-4484-83C1-D511C926284F}" dt="2019-10-09T11:56:28.514" v="1265" actId="1076"/>
          <ac:picMkLst>
            <pc:docMk/>
            <pc:sldMk cId="2538361074" sldId="277"/>
            <ac:picMk id="21" creationId="{00000000-0000-0000-0000-000000000000}"/>
          </ac:picMkLst>
        </pc:picChg>
      </pc:sldChg>
      <pc:sldChg chg="delSp modSp ord">
        <pc:chgData name="Baloo" userId="6fec3949-09d1-4b19-a853-8fc0114221a4" providerId="ADAL" clId="{DC1AB99F-BD3E-4484-83C1-D511C926284F}" dt="2019-10-09T11:46:33.658" v="1141" actId="27636"/>
        <pc:sldMkLst>
          <pc:docMk/>
          <pc:sldMk cId="810904629" sldId="278"/>
        </pc:sldMkLst>
        <pc:spChg chg="mod">
          <ac:chgData name="Baloo" userId="6fec3949-09d1-4b19-a853-8fc0114221a4" providerId="ADAL" clId="{DC1AB99F-BD3E-4484-83C1-D511C926284F}" dt="2019-10-09T11:46:33.658" v="1141" actId="27636"/>
          <ac:spMkLst>
            <pc:docMk/>
            <pc:sldMk cId="810904629" sldId="278"/>
            <ac:spMk id="3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0:09.022" v="57" actId="478"/>
          <ac:spMkLst>
            <pc:docMk/>
            <pc:sldMk cId="810904629" sldId="278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810904629" sldId="278"/>
            <ac:spMk id="6" creationId="{621BF483-18C0-4157-A684-9604B65E0100}"/>
          </ac:spMkLst>
        </pc:spChg>
      </pc:sldChg>
      <pc:sldChg chg="delSp modSp del ord delDesignElem">
        <pc:chgData name="Baloo" userId="6fec3949-09d1-4b19-a853-8fc0114221a4" providerId="ADAL" clId="{DC1AB99F-BD3E-4484-83C1-D511C926284F}" dt="2019-10-09T11:58:01.188" v="1272" actId="2696"/>
        <pc:sldMkLst>
          <pc:docMk/>
          <pc:sldMk cId="4014830512" sldId="279"/>
        </pc:sldMkLst>
        <pc:spChg chg="mod">
          <ac:chgData name="Baloo" userId="6fec3949-09d1-4b19-a853-8fc0114221a4" providerId="ADAL" clId="{DC1AB99F-BD3E-4484-83C1-D511C926284F}" dt="2019-10-09T11:44:58.538" v="1129" actId="207"/>
          <ac:spMkLst>
            <pc:docMk/>
            <pc:sldMk cId="4014830512" sldId="279"/>
            <ac:spMk id="2" creationId="{00000000-0000-0000-0000-000000000000}"/>
          </ac:spMkLst>
        </pc:spChg>
        <pc:spChg chg="mod">
          <ac:chgData name="Baloo" userId="6fec3949-09d1-4b19-a853-8fc0114221a4" providerId="ADAL" clId="{DC1AB99F-BD3E-4484-83C1-D511C926284F}" dt="2019-10-09T11:45:11.833" v="1132" actId="207"/>
          <ac:spMkLst>
            <pc:docMk/>
            <pc:sldMk cId="4014830512" sldId="279"/>
            <ac:spMk id="3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09:59:57.893" v="53" actId="478"/>
          <ac:spMkLst>
            <pc:docMk/>
            <pc:sldMk cId="4014830512" sldId="279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4014830512" sldId="279"/>
            <ac:spMk id="5" creationId="{9FCC5A7E-1C6F-42F6-86B6-11BC1D15764F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4014830512" sldId="279"/>
            <ac:spMk id="85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4014830512" sldId="279"/>
            <ac:spMk id="87" creationId="{00000000-0000-0000-0000-000000000000}"/>
          </ac:spMkLst>
        </pc:spChg>
        <pc:picChg chg="del">
          <ac:chgData name="Baloo" userId="6fec3949-09d1-4b19-a853-8fc0114221a4" providerId="ADAL" clId="{DC1AB99F-BD3E-4484-83C1-D511C926284F}" dt="2019-10-09T11:55:11.774" v="1261"/>
          <ac:picMkLst>
            <pc:docMk/>
            <pc:sldMk cId="4014830512" sldId="279"/>
            <ac:picMk id="11" creationId="{00000000-0000-0000-0000-000000000000}"/>
          </ac:picMkLst>
        </pc:picChg>
      </pc:sldChg>
      <pc:sldChg chg="delSp del ord">
        <pc:chgData name="Baloo" userId="6fec3949-09d1-4b19-a853-8fc0114221a4" providerId="ADAL" clId="{DC1AB99F-BD3E-4484-83C1-D511C926284F}" dt="2019-10-09T11:58:50.148" v="1274" actId="2696"/>
        <pc:sldMkLst>
          <pc:docMk/>
          <pc:sldMk cId="1349419038" sldId="281"/>
        </pc:sldMkLst>
        <pc:spChg chg="del">
          <ac:chgData name="Baloo" userId="6fec3949-09d1-4b19-a853-8fc0114221a4" providerId="ADAL" clId="{DC1AB99F-BD3E-4484-83C1-D511C926284F}" dt="2019-10-08T10:00:04.189" v="55" actId="478"/>
          <ac:spMkLst>
            <pc:docMk/>
            <pc:sldMk cId="1349419038" sldId="281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349419038" sldId="281"/>
            <ac:spMk id="7" creationId="{451D39F5-A9CC-425C-A34D-57675B269776}"/>
          </ac:spMkLst>
        </pc:spChg>
      </pc:sldChg>
      <pc:sldChg chg="delSp ord">
        <pc:chgData name="Baloo" userId="6fec3949-09d1-4b19-a853-8fc0114221a4" providerId="ADAL" clId="{DC1AB99F-BD3E-4484-83C1-D511C926284F}" dt="2019-10-08T10:44:44.356" v="308"/>
        <pc:sldMkLst>
          <pc:docMk/>
          <pc:sldMk cId="1631817919" sldId="282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631817919" sldId="282"/>
            <ac:spMk id="3" creationId="{CF25DB55-71A0-413F-BDD6-2DBBCA6BB139}"/>
          </ac:spMkLst>
        </pc:spChg>
        <pc:spChg chg="del">
          <ac:chgData name="Baloo" userId="6fec3949-09d1-4b19-a853-8fc0114221a4" providerId="ADAL" clId="{DC1AB99F-BD3E-4484-83C1-D511C926284F}" dt="2019-10-08T10:00:06.560" v="56" actId="478"/>
          <ac:spMkLst>
            <pc:docMk/>
            <pc:sldMk cId="1631817919" sldId="282"/>
            <ac:spMk id="4" creationId="{00000000-0000-0000-0000-000000000000}"/>
          </ac:spMkLst>
        </pc:spChg>
      </pc:sldChg>
      <pc:sldChg chg="delSp ord delDesignElem">
        <pc:chgData name="Baloo" userId="6fec3949-09d1-4b19-a853-8fc0114221a4" providerId="ADAL" clId="{DC1AB99F-BD3E-4484-83C1-D511C926284F}" dt="2019-10-09T10:50:08.884" v="832"/>
        <pc:sldMkLst>
          <pc:docMk/>
          <pc:sldMk cId="3504011952" sldId="283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504011952" sldId="283"/>
            <ac:spMk id="2" creationId="{1D1E9FE5-561D-4698-8728-D6DB4409EC50}"/>
          </ac:spMkLst>
        </pc:spChg>
        <pc:spChg chg="del">
          <ac:chgData name="Baloo" userId="6fec3949-09d1-4b19-a853-8fc0114221a4" providerId="ADAL" clId="{DC1AB99F-BD3E-4484-83C1-D511C926284F}" dt="2019-10-08T10:00:01.921" v="54" actId="478"/>
          <ac:spMkLst>
            <pc:docMk/>
            <pc:sldMk cId="3504011952" sldId="283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504011952" sldId="283"/>
            <ac:spMk id="11" creationId="{00000000-0000-0000-0000-000000000000}"/>
          </ac:spMkLst>
        </pc:spChg>
      </pc:sldChg>
      <pc:sldChg chg="delSp ord delDesignElem">
        <pc:chgData name="Baloo" userId="6fec3949-09d1-4b19-a853-8fc0114221a4" providerId="ADAL" clId="{DC1AB99F-BD3E-4484-83C1-D511C926284F}" dt="2019-10-09T10:50:08.884" v="832"/>
        <pc:sldMkLst>
          <pc:docMk/>
          <pc:sldMk cId="2486586327" sldId="284"/>
        </pc:sldMkLst>
        <pc:spChg chg="del">
          <ac:chgData name="Baloo" userId="6fec3949-09d1-4b19-a853-8fc0114221a4" providerId="ADAL" clId="{DC1AB99F-BD3E-4484-83C1-D511C926284F}" dt="2019-10-08T10:00:12.248" v="58" actId="478"/>
          <ac:spMkLst>
            <pc:docMk/>
            <pc:sldMk cId="2486586327" sldId="284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486586327" sldId="284"/>
            <ac:spMk id="5" creationId="{A284393A-434F-4283-B72E-0A102E1714E4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486586327" sldId="284"/>
            <ac:spMk id="192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486586327" sldId="284"/>
            <ac:spMk id="193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486586327" sldId="284"/>
            <ac:spMk id="194" creationId="{00000000-0000-0000-0000-000000000000}"/>
          </ac:spMkLst>
        </pc:spChg>
      </pc:sldChg>
      <pc:sldChg chg="delSp ord">
        <pc:chgData name="Baloo" userId="6fec3949-09d1-4b19-a853-8fc0114221a4" providerId="ADAL" clId="{DC1AB99F-BD3E-4484-83C1-D511C926284F}" dt="2019-10-08T10:44:53.438" v="311"/>
        <pc:sldMkLst>
          <pc:docMk/>
          <pc:sldMk cId="63895791" sldId="285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63895791" sldId="285"/>
            <ac:spMk id="3" creationId="{A825ACC3-C479-4BE0-9F88-C7388467FE12}"/>
          </ac:spMkLst>
        </pc:spChg>
        <pc:spChg chg="del">
          <ac:chgData name="Baloo" userId="6fec3949-09d1-4b19-a853-8fc0114221a4" providerId="ADAL" clId="{DC1AB99F-BD3E-4484-83C1-D511C926284F}" dt="2019-10-08T10:00:15.526" v="59" actId="478"/>
          <ac:spMkLst>
            <pc:docMk/>
            <pc:sldMk cId="63895791" sldId="285"/>
            <ac:spMk id="4" creationId="{00000000-0000-0000-0000-000000000000}"/>
          </ac:spMkLst>
        </pc:spChg>
      </pc:sldChg>
      <pc:sldChg chg="delSp ord delDesignElem">
        <pc:chgData name="Baloo" userId="6fec3949-09d1-4b19-a853-8fc0114221a4" providerId="ADAL" clId="{DC1AB99F-BD3E-4484-83C1-D511C926284F}" dt="2019-10-09T10:50:08.884" v="832"/>
        <pc:sldMkLst>
          <pc:docMk/>
          <pc:sldMk cId="3411826567" sldId="286"/>
        </pc:sldMkLst>
        <pc:spChg chg="del">
          <ac:chgData name="Baloo" userId="6fec3949-09d1-4b19-a853-8fc0114221a4" providerId="ADAL" clId="{DC1AB99F-BD3E-4484-83C1-D511C926284F}" dt="2019-10-08T10:00:17.145" v="60" actId="478"/>
          <ac:spMkLst>
            <pc:docMk/>
            <pc:sldMk cId="3411826567" sldId="286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411826567" sldId="286"/>
            <ac:spMk id="6" creationId="{7FF57D5E-04D5-44A4-B738-DB72B004A6B8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411826567" sldId="286"/>
            <ac:spMk id="19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411826567" sldId="286"/>
            <ac:spMk id="21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411826567" sldId="286"/>
            <ac:spMk id="23" creationId="{00000000-0000-0000-0000-000000000000}"/>
          </ac:spMkLst>
        </pc:spChg>
      </pc:sldChg>
      <pc:sldChg chg="delSp">
        <pc:chgData name="Baloo" userId="6fec3949-09d1-4b19-a853-8fc0114221a4" providerId="ADAL" clId="{DC1AB99F-BD3E-4484-83C1-D511C926284F}" dt="2019-10-08T10:02:55.706" v="102"/>
        <pc:sldMkLst>
          <pc:docMk/>
          <pc:sldMk cId="4179837428" sldId="287"/>
        </pc:sldMkLst>
        <pc:spChg chg="del">
          <ac:chgData name="Baloo" userId="6fec3949-09d1-4b19-a853-8fc0114221a4" providerId="ADAL" clId="{DC1AB99F-BD3E-4484-83C1-D511C926284F}" dt="2019-10-08T10:00:24.503" v="64" actId="478"/>
          <ac:spMkLst>
            <pc:docMk/>
            <pc:sldMk cId="4179837428" sldId="287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4179837428" sldId="287"/>
            <ac:spMk id="6" creationId="{0F36A957-93D2-4AE9-BAB3-40D6798DA40E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1189452309" sldId="288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189452309" sldId="288"/>
            <ac:spMk id="3" creationId="{075058D9-A018-494D-8BE6-96A8F3B3CAFE}"/>
          </ac:spMkLst>
        </pc:spChg>
        <pc:spChg chg="del">
          <ac:chgData name="Baloo" userId="6fec3949-09d1-4b19-a853-8fc0114221a4" providerId="ADAL" clId="{DC1AB99F-BD3E-4484-83C1-D511C926284F}" dt="2019-10-08T10:00:35.994" v="68" actId="478"/>
          <ac:spMkLst>
            <pc:docMk/>
            <pc:sldMk cId="1189452309" sldId="288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189452309" sldId="288"/>
            <ac:spMk id="12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189452309" sldId="288"/>
            <ac:spMk id="1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189452309" sldId="288"/>
            <ac:spMk id="16" creationId="{00000000-0000-0000-0000-000000000000}"/>
          </ac:spMkLst>
        </pc:spChg>
      </pc:sldChg>
      <pc:sldChg chg="delSp">
        <pc:chgData name="Baloo" userId="6fec3949-09d1-4b19-a853-8fc0114221a4" providerId="ADAL" clId="{DC1AB99F-BD3E-4484-83C1-D511C926284F}" dt="2019-10-08T10:02:55.706" v="102"/>
        <pc:sldMkLst>
          <pc:docMk/>
          <pc:sldMk cId="78336835" sldId="289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78336835" sldId="289"/>
            <ac:spMk id="3" creationId="{2192331F-50D5-47F7-BB0C-77424CEB9AD2}"/>
          </ac:spMkLst>
        </pc:spChg>
        <pc:spChg chg="del">
          <ac:chgData name="Baloo" userId="6fec3949-09d1-4b19-a853-8fc0114221a4" providerId="ADAL" clId="{DC1AB99F-BD3E-4484-83C1-D511C926284F}" dt="2019-10-08T10:00:29.791" v="66" actId="478"/>
          <ac:spMkLst>
            <pc:docMk/>
            <pc:sldMk cId="78336835" sldId="289"/>
            <ac:spMk id="4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1448901867" sldId="290"/>
        </pc:sldMkLst>
        <pc:spChg chg="del">
          <ac:chgData name="Baloo" userId="6fec3949-09d1-4b19-a853-8fc0114221a4" providerId="ADAL" clId="{DC1AB99F-BD3E-4484-83C1-D511C926284F}" dt="2019-10-08T10:00:38.116" v="69" actId="478"/>
          <ac:spMkLst>
            <pc:docMk/>
            <pc:sldMk cId="1448901867" sldId="290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448901867" sldId="290"/>
            <ac:spMk id="6" creationId="{35E9043F-7678-46C7-8A1B-FCF9A750336E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448901867" sldId="290"/>
            <ac:spMk id="10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448901867" sldId="290"/>
            <ac:spMk id="12" creationId="{00000000-0000-0000-0000-000000000000}"/>
          </ac:spMkLst>
        </pc:spChg>
      </pc:sldChg>
      <pc:sldChg chg="delSp ord delDesignElem">
        <pc:chgData name="Baloo" userId="6fec3949-09d1-4b19-a853-8fc0114221a4" providerId="ADAL" clId="{DC1AB99F-BD3E-4484-83C1-D511C926284F}" dt="2019-10-09T10:50:08.884" v="832"/>
        <pc:sldMkLst>
          <pc:docMk/>
          <pc:sldMk cId="1379430644" sldId="291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379430644" sldId="291"/>
            <ac:spMk id="3" creationId="{30CE3C5D-4354-4563-9637-FFFFE94EB308}"/>
          </ac:spMkLst>
        </pc:spChg>
        <pc:spChg chg="del">
          <ac:chgData name="Baloo" userId="6fec3949-09d1-4b19-a853-8fc0114221a4" providerId="ADAL" clId="{DC1AB99F-BD3E-4484-83C1-D511C926284F}" dt="2019-10-08T10:00:20.944" v="62" actId="478"/>
          <ac:spMkLst>
            <pc:docMk/>
            <pc:sldMk cId="1379430644" sldId="291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379430644" sldId="291"/>
            <ac:spMk id="23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379430644" sldId="291"/>
            <ac:spMk id="25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379430644" sldId="291"/>
            <ac:spMk id="27" creationId="{00000000-0000-0000-0000-000000000000}"/>
          </ac:spMkLst>
        </pc:spChg>
      </pc:sldChg>
      <pc:sldChg chg="delSp modSp delDesignElem">
        <pc:chgData name="Baloo" userId="6fec3949-09d1-4b19-a853-8fc0114221a4" providerId="ADAL" clId="{DC1AB99F-BD3E-4484-83C1-D511C926284F}" dt="2019-10-09T10:50:09.031" v="833" actId="27636"/>
        <pc:sldMkLst>
          <pc:docMk/>
          <pc:sldMk cId="2504629263" sldId="292"/>
        </pc:sldMkLst>
        <pc:spChg chg="mod">
          <ac:chgData name="Baloo" userId="6fec3949-09d1-4b19-a853-8fc0114221a4" providerId="ADAL" clId="{DC1AB99F-BD3E-4484-83C1-D511C926284F}" dt="2019-10-09T10:50:09.031" v="833" actId="27636"/>
          <ac:spMkLst>
            <pc:docMk/>
            <pc:sldMk cId="2504629263" sldId="292"/>
            <ac:spMk id="3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0:25.728" v="65" actId="478"/>
          <ac:spMkLst>
            <pc:docMk/>
            <pc:sldMk cId="2504629263" sldId="292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504629263" sldId="292"/>
            <ac:spMk id="5" creationId="{7125A150-430A-462A-A563-CC6318CBDE95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504629263" sldId="292"/>
            <ac:spMk id="11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504629263" sldId="292"/>
            <ac:spMk id="13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1260453530" sldId="293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260453530" sldId="293"/>
            <ac:spMk id="2" creationId="{C138C553-CA4D-431F-87C5-DBA2D7C1067B}"/>
          </ac:spMkLst>
        </pc:spChg>
        <pc:spChg chg="del">
          <ac:chgData name="Baloo" userId="6fec3949-09d1-4b19-a853-8fc0114221a4" providerId="ADAL" clId="{DC1AB99F-BD3E-4484-83C1-D511C926284F}" dt="2019-10-08T10:00:33.535" v="67" actId="478"/>
          <ac:spMkLst>
            <pc:docMk/>
            <pc:sldMk cId="1260453530" sldId="293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260453530" sldId="293"/>
            <ac:spMk id="10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260453530" sldId="293"/>
            <ac:spMk id="12" creationId="{00000000-0000-0000-0000-000000000000}"/>
          </ac:spMkLst>
        </pc:spChg>
      </pc:sldChg>
      <pc:sldChg chg="delSp">
        <pc:chgData name="Baloo" userId="6fec3949-09d1-4b19-a853-8fc0114221a4" providerId="ADAL" clId="{DC1AB99F-BD3E-4484-83C1-D511C926284F}" dt="2019-10-08T10:02:55.706" v="102"/>
        <pc:sldMkLst>
          <pc:docMk/>
          <pc:sldMk cId="1663682088" sldId="294"/>
        </pc:sldMkLst>
        <pc:spChg chg="del">
          <ac:chgData name="Baloo" userId="6fec3949-09d1-4b19-a853-8fc0114221a4" providerId="ADAL" clId="{DC1AB99F-BD3E-4484-83C1-D511C926284F}" dt="2019-10-08T10:00:22.820" v="63" actId="478"/>
          <ac:spMkLst>
            <pc:docMk/>
            <pc:sldMk cId="1663682088" sldId="294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663682088" sldId="294"/>
            <ac:spMk id="5" creationId="{080F994C-788F-4785-83F7-FDC235D3A24C}"/>
          </ac:spMkLst>
        </pc:spChg>
      </pc:sldChg>
      <pc:sldChg chg="delSp modSp ord delDesignElem">
        <pc:chgData name="Baloo" userId="6fec3949-09d1-4b19-a853-8fc0114221a4" providerId="ADAL" clId="{DC1AB99F-BD3E-4484-83C1-D511C926284F}" dt="2019-10-09T10:50:08.884" v="832"/>
        <pc:sldMkLst>
          <pc:docMk/>
          <pc:sldMk cId="464142576" sldId="296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464142576" sldId="296"/>
            <ac:spMk id="2" creationId="{C87DECC7-07D1-40FA-B008-1A4326F63F9A}"/>
          </ac:spMkLst>
        </pc:spChg>
        <pc:spChg chg="del">
          <ac:chgData name="Baloo" userId="6fec3949-09d1-4b19-a853-8fc0114221a4" providerId="ADAL" clId="{DC1AB99F-BD3E-4484-83C1-D511C926284F}" dt="2019-10-08T10:00:19.082" v="61" actId="478"/>
          <ac:spMkLst>
            <pc:docMk/>
            <pc:sldMk cId="464142576" sldId="296"/>
            <ac:spMk id="4" creationId="{00000000-0000-0000-0000-000000000000}"/>
          </ac:spMkLst>
        </pc:spChg>
        <pc:spChg chg="mod">
          <ac:chgData name="Baloo" userId="6fec3949-09d1-4b19-a853-8fc0114221a4" providerId="ADAL" clId="{DC1AB99F-BD3E-4484-83C1-D511C926284F}" dt="2019-10-08T10:46:02.684" v="325" actId="1076"/>
          <ac:spMkLst>
            <pc:docMk/>
            <pc:sldMk cId="464142576" sldId="296"/>
            <ac:spMk id="9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464142576" sldId="296"/>
            <ac:spMk id="11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464142576" sldId="296"/>
            <ac:spMk id="13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3628731720" sldId="297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628731720" sldId="297"/>
            <ac:spMk id="2" creationId="{EDC49662-097A-48CB-93A8-3CB998753EB6}"/>
          </ac:spMkLst>
        </pc:spChg>
        <pc:spChg chg="del">
          <ac:chgData name="Baloo" userId="6fec3949-09d1-4b19-a853-8fc0114221a4" providerId="ADAL" clId="{DC1AB99F-BD3E-4484-83C1-D511C926284F}" dt="2019-10-08T10:00:40.252" v="70" actId="478"/>
          <ac:spMkLst>
            <pc:docMk/>
            <pc:sldMk cId="3628731720" sldId="297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628731720" sldId="297"/>
            <ac:spMk id="10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628731720" sldId="297"/>
            <ac:spMk id="12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3900310022" sldId="298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900310022" sldId="298"/>
            <ac:spMk id="2" creationId="{8CEA3767-6DF1-4D81-B5CA-448E2E89F9CB}"/>
          </ac:spMkLst>
        </pc:spChg>
        <pc:spChg chg="del">
          <ac:chgData name="Baloo" userId="6fec3949-09d1-4b19-a853-8fc0114221a4" providerId="ADAL" clId="{DC1AB99F-BD3E-4484-83C1-D511C926284F}" dt="2019-10-08T10:00:56.067" v="77" actId="478"/>
          <ac:spMkLst>
            <pc:docMk/>
            <pc:sldMk cId="3900310022" sldId="298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900310022" sldId="298"/>
            <ac:spMk id="21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900310022" sldId="298"/>
            <ac:spMk id="23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4293386621" sldId="299"/>
        </pc:sldMkLst>
        <pc:spChg chg="del">
          <ac:chgData name="Baloo" userId="6fec3949-09d1-4b19-a853-8fc0114221a4" providerId="ADAL" clId="{DC1AB99F-BD3E-4484-83C1-D511C926284F}" dt="2019-10-08T10:01:36.413" v="91" actId="478"/>
          <ac:spMkLst>
            <pc:docMk/>
            <pc:sldMk cId="4293386621" sldId="299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4293386621" sldId="299"/>
            <ac:spMk id="7" creationId="{B8B40C79-4517-40C5-BC2C-4C438E60102A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4293386621" sldId="299"/>
            <ac:spMk id="20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4293386621" sldId="299"/>
            <ac:spMk id="21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4293386621" sldId="299"/>
            <ac:spMk id="22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918217284" sldId="300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918217284" sldId="300"/>
            <ac:spMk id="2" creationId="{E0E28763-B8CE-47AD-8AD0-9183665710A8}"/>
          </ac:spMkLst>
        </pc:spChg>
        <pc:spChg chg="del">
          <ac:chgData name="Baloo" userId="6fec3949-09d1-4b19-a853-8fc0114221a4" providerId="ADAL" clId="{DC1AB99F-BD3E-4484-83C1-D511C926284F}" dt="2019-10-08T10:01:48.821" v="94" actId="478"/>
          <ac:spMkLst>
            <pc:docMk/>
            <pc:sldMk cId="918217284" sldId="300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918217284" sldId="300"/>
            <ac:spMk id="13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918217284" sldId="300"/>
            <ac:spMk id="15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3314638108" sldId="301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314638108" sldId="301"/>
            <ac:spMk id="2" creationId="{C0182DDC-B85B-4720-A2DA-5B3AC254D025}"/>
          </ac:spMkLst>
        </pc:spChg>
        <pc:spChg chg="del">
          <ac:chgData name="Baloo" userId="6fec3949-09d1-4b19-a853-8fc0114221a4" providerId="ADAL" clId="{DC1AB99F-BD3E-4484-83C1-D511C926284F}" dt="2019-10-08T10:01:51.374" v="95" actId="478"/>
          <ac:spMkLst>
            <pc:docMk/>
            <pc:sldMk cId="3314638108" sldId="301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314638108" sldId="301"/>
            <ac:spMk id="13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314638108" sldId="301"/>
            <ac:spMk id="15" creationId="{00000000-0000-0000-0000-000000000000}"/>
          </ac:spMkLst>
        </pc:spChg>
      </pc:sldChg>
      <pc:sldChg chg="delSp delDesignElem">
        <pc:chgData name="Baloo" userId="6fec3949-09d1-4b19-a853-8fc0114221a4" providerId="ADAL" clId="{DC1AB99F-BD3E-4484-83C1-D511C926284F}" dt="2019-10-09T10:50:08.884" v="832"/>
        <pc:sldMkLst>
          <pc:docMk/>
          <pc:sldMk cId="1179869088" sldId="302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179869088" sldId="302"/>
            <ac:spMk id="2" creationId="{D2F7558F-3AEF-4E40-9DF7-462536752D7F}"/>
          </ac:spMkLst>
        </pc:spChg>
        <pc:spChg chg="del">
          <ac:chgData name="Baloo" userId="6fec3949-09d1-4b19-a853-8fc0114221a4" providerId="ADAL" clId="{DC1AB99F-BD3E-4484-83C1-D511C926284F}" dt="2019-10-08T10:01:33.389" v="90" actId="478"/>
          <ac:spMkLst>
            <pc:docMk/>
            <pc:sldMk cId="1179869088" sldId="302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179869088" sldId="302"/>
            <ac:spMk id="11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179869088" sldId="302"/>
            <ac:spMk id="13" creationId="{00000000-0000-0000-0000-000000000000}"/>
          </ac:spMkLst>
        </pc:spChg>
      </pc:sldChg>
      <pc:sldChg chg="delSp modSp">
        <pc:chgData name="Baloo" userId="6fec3949-09d1-4b19-a853-8fc0114221a4" providerId="ADAL" clId="{DC1AB99F-BD3E-4484-83C1-D511C926284F}" dt="2019-10-09T10:50:09.047" v="834" actId="27636"/>
        <pc:sldMkLst>
          <pc:docMk/>
          <pc:sldMk cId="3615990553" sldId="303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615990553" sldId="303"/>
            <ac:spMk id="2" creationId="{A2884CBC-4AEF-4F7B-96E7-5C5C18B34322}"/>
          </ac:spMkLst>
        </pc:spChg>
        <pc:spChg chg="del">
          <ac:chgData name="Baloo" userId="6fec3949-09d1-4b19-a853-8fc0114221a4" providerId="ADAL" clId="{DC1AB99F-BD3E-4484-83C1-D511C926284F}" dt="2019-10-08T10:00:46.560" v="73" actId="478"/>
          <ac:spMkLst>
            <pc:docMk/>
            <pc:sldMk cId="3615990553" sldId="303"/>
            <ac:spMk id="4" creationId="{00000000-0000-0000-0000-000000000000}"/>
          </ac:spMkLst>
        </pc:spChg>
        <pc:spChg chg="mod">
          <ac:chgData name="Baloo" userId="6fec3949-09d1-4b19-a853-8fc0114221a4" providerId="ADAL" clId="{DC1AB99F-BD3E-4484-83C1-D511C926284F}" dt="2019-10-09T10:50:09.047" v="834" actId="27636"/>
          <ac:spMkLst>
            <pc:docMk/>
            <pc:sldMk cId="3615990553" sldId="303"/>
            <ac:spMk id="14" creationId="{00000000-0000-0000-0000-000000000000}"/>
          </ac:spMkLst>
        </pc:spChg>
      </pc:sldChg>
      <pc:sldChg chg="delSp">
        <pc:chgData name="Baloo" userId="6fec3949-09d1-4b19-a853-8fc0114221a4" providerId="ADAL" clId="{DC1AB99F-BD3E-4484-83C1-D511C926284F}" dt="2019-10-08T10:02:55.706" v="102"/>
        <pc:sldMkLst>
          <pc:docMk/>
          <pc:sldMk cId="962867672" sldId="304"/>
        </pc:sldMkLst>
        <pc:spChg chg="del">
          <ac:chgData name="Baloo" userId="6fec3949-09d1-4b19-a853-8fc0114221a4" providerId="ADAL" clId="{DC1AB99F-BD3E-4484-83C1-D511C926284F}" dt="2019-10-08T10:00:51.421" v="75" actId="478"/>
          <ac:spMkLst>
            <pc:docMk/>
            <pc:sldMk cId="962867672" sldId="304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962867672" sldId="304"/>
            <ac:spMk id="8" creationId="{18AC48D1-1289-4248-B338-20B8B29CAF3E}"/>
          </ac:spMkLst>
        </pc:spChg>
      </pc:sldChg>
      <pc:sldChg chg="delSp setBg delDesignElem">
        <pc:chgData name="Baloo" userId="6fec3949-09d1-4b19-a853-8fc0114221a4" providerId="ADAL" clId="{DC1AB99F-BD3E-4484-83C1-D511C926284F}" dt="2019-10-09T10:50:08.884" v="832"/>
        <pc:sldMkLst>
          <pc:docMk/>
          <pc:sldMk cId="973436394" sldId="305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973436394" sldId="305"/>
            <ac:spMk id="2" creationId="{E80D8481-2848-4DFD-AEF5-82331AF7A396}"/>
          </ac:spMkLst>
        </pc:spChg>
        <pc:spChg chg="del">
          <ac:chgData name="Baloo" userId="6fec3949-09d1-4b19-a853-8fc0114221a4" providerId="ADAL" clId="{DC1AB99F-BD3E-4484-83C1-D511C926284F}" dt="2019-10-08T10:00:53.676" v="76" actId="478"/>
          <ac:spMkLst>
            <pc:docMk/>
            <pc:sldMk cId="973436394" sldId="305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973436394" sldId="305"/>
            <ac:spMk id="10" creationId="{8775F366-526C-4C42-8931-696FFE8AA517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973436394" sldId="305"/>
            <ac:spMk id="12" creationId="{2FE8DED1-24FF-4A79-873B-ECE3ABE73035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973436394" sldId="305"/>
            <ac:spMk id="14" creationId="{0AA6A048-501A-4387-906B-B8A8543E7B11}"/>
          </ac:spMkLst>
        </pc:spChg>
      </pc:sldChg>
      <pc:sldChg chg="delSp">
        <pc:chgData name="Baloo" userId="6fec3949-09d1-4b19-a853-8fc0114221a4" providerId="ADAL" clId="{DC1AB99F-BD3E-4484-83C1-D511C926284F}" dt="2019-10-08T10:02:55.706" v="102"/>
        <pc:sldMkLst>
          <pc:docMk/>
          <pc:sldMk cId="4071597107" sldId="306"/>
        </pc:sldMkLst>
        <pc:spChg chg="del">
          <ac:chgData name="Baloo" userId="6fec3949-09d1-4b19-a853-8fc0114221a4" providerId="ADAL" clId="{DC1AB99F-BD3E-4484-83C1-D511C926284F}" dt="2019-10-08T10:01:01.330" v="79" actId="478"/>
          <ac:spMkLst>
            <pc:docMk/>
            <pc:sldMk cId="4071597107" sldId="306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4071597107" sldId="306"/>
            <ac:spMk id="5" creationId="{CADC8AA8-7EA4-4454-A2DE-85B133AD5EA1}"/>
          </ac:spMkLst>
        </pc:spChg>
      </pc:sldChg>
      <pc:sldChg chg="delSp">
        <pc:chgData name="Baloo" userId="6fec3949-09d1-4b19-a853-8fc0114221a4" providerId="ADAL" clId="{DC1AB99F-BD3E-4484-83C1-D511C926284F}" dt="2019-10-08T10:02:55.706" v="102"/>
        <pc:sldMkLst>
          <pc:docMk/>
          <pc:sldMk cId="49610750" sldId="307"/>
        </pc:sldMkLst>
        <pc:spChg chg="del">
          <ac:chgData name="Baloo" userId="6fec3949-09d1-4b19-a853-8fc0114221a4" providerId="ADAL" clId="{DC1AB99F-BD3E-4484-83C1-D511C926284F}" dt="2019-10-08T10:02:00.440" v="98" actId="478"/>
          <ac:spMkLst>
            <pc:docMk/>
            <pc:sldMk cId="49610750" sldId="307"/>
            <ac:spMk id="4" creationId="{00000000-0000-0000-0000-00000000000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49610750" sldId="307"/>
            <ac:spMk id="6" creationId="{C2E8DADA-E15C-47F6-BB04-28AD0F3EDA9D}"/>
          </ac:spMkLst>
        </pc:spChg>
      </pc:sldChg>
      <pc:sldChg chg="delSp setBg delDesignElem">
        <pc:chgData name="Baloo" userId="6fec3949-09d1-4b19-a853-8fc0114221a4" providerId="ADAL" clId="{DC1AB99F-BD3E-4484-83C1-D511C926284F}" dt="2019-10-09T10:50:08.884" v="832"/>
        <pc:sldMkLst>
          <pc:docMk/>
          <pc:sldMk cId="3311226752" sldId="308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311226752" sldId="308"/>
            <ac:spMk id="3" creationId="{9D47B0E6-7023-4BA5-ACBD-A4D750B7DA26}"/>
          </ac:spMkLst>
        </pc:spChg>
        <pc:spChg chg="del">
          <ac:chgData name="Baloo" userId="6fec3949-09d1-4b19-a853-8fc0114221a4" providerId="ADAL" clId="{DC1AB99F-BD3E-4484-83C1-D511C926284F}" dt="2019-10-08T10:00:42.422" v="71" actId="478"/>
          <ac:spMkLst>
            <pc:docMk/>
            <pc:sldMk cId="3311226752" sldId="308"/>
            <ac:spMk id="4" creationId="{ECBB32BA-6190-4B99-8889-0A330729929E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311226752" sldId="308"/>
            <ac:spMk id="10" creationId="{F9E75D15-CF17-4901-A858-1470ED65977D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311226752" sldId="308"/>
            <ac:spMk id="12" creationId="{BDF323B8-8C06-4F56-BB4B-B8857128A096}"/>
          </ac:spMkLst>
        </pc:spChg>
      </pc:sldChg>
      <pc:sldChg chg="delSp">
        <pc:chgData name="Baloo" userId="6fec3949-09d1-4b19-a853-8fc0114221a4" providerId="ADAL" clId="{DC1AB99F-BD3E-4484-83C1-D511C926284F}" dt="2019-10-08T10:02:55.706" v="102"/>
        <pc:sldMkLst>
          <pc:docMk/>
          <pc:sldMk cId="3685472350" sldId="309"/>
        </pc:sldMkLst>
        <pc:spChg chg="del">
          <ac:chgData name="Baloo" userId="6fec3949-09d1-4b19-a853-8fc0114221a4" providerId="ADAL" clId="{DC1AB99F-BD3E-4484-83C1-D511C926284F}" dt="2019-10-08T10:00:44.127" v="72" actId="478"/>
          <ac:spMkLst>
            <pc:docMk/>
            <pc:sldMk cId="3685472350" sldId="309"/>
            <ac:spMk id="4" creationId="{9D50B958-CBCA-4750-84B5-D9E6AC5AFE5B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685472350" sldId="309"/>
            <ac:spMk id="5" creationId="{70C08A8B-AC18-4908-A6B5-52B3D56E88DC}"/>
          </ac:spMkLst>
        </pc:spChg>
      </pc:sldChg>
      <pc:sldChg chg="delSp setBg delDesignElem">
        <pc:chgData name="Baloo" userId="6fec3949-09d1-4b19-a853-8fc0114221a4" providerId="ADAL" clId="{DC1AB99F-BD3E-4484-83C1-D511C926284F}" dt="2019-10-09T10:50:08.884" v="832"/>
        <pc:sldMkLst>
          <pc:docMk/>
          <pc:sldMk cId="2899546403" sldId="310"/>
        </pc:sldMkLst>
        <pc:spChg chg="del">
          <ac:chgData name="Baloo" userId="6fec3949-09d1-4b19-a853-8fc0114221a4" providerId="ADAL" clId="{DC1AB99F-BD3E-4484-83C1-D511C926284F}" dt="2019-10-08T10:00:49.176" v="74" actId="478"/>
          <ac:spMkLst>
            <pc:docMk/>
            <pc:sldMk cId="2899546403" sldId="310"/>
            <ac:spMk id="4" creationId="{96DA1569-600D-4F10-B125-1434A5A55C68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899546403" sldId="310"/>
            <ac:spMk id="5" creationId="{4127DCBB-B41C-4038-B550-9B51F168D7FA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2899546403" sldId="310"/>
            <ac:spMk id="9" creationId="{35C44DBB-AD7C-4682-B258-6367305D207B}"/>
          </ac:spMkLst>
        </pc:spChg>
        <pc:cxnChg chg="del">
          <ac:chgData name="Baloo" userId="6fec3949-09d1-4b19-a853-8fc0114221a4" providerId="ADAL" clId="{DC1AB99F-BD3E-4484-83C1-D511C926284F}" dt="2019-10-09T10:50:08.884" v="832"/>
          <ac:cxnSpMkLst>
            <pc:docMk/>
            <pc:sldMk cId="2899546403" sldId="310"/>
            <ac:cxnSpMk id="11" creationId="{A1CED323-FAF0-4E0B-8717-FC1F468A28FE}"/>
          </ac:cxnSpMkLst>
        </pc:cxnChg>
      </pc:sldChg>
      <pc:sldChg chg="delSp setBg delDesignElem">
        <pc:chgData name="Baloo" userId="6fec3949-09d1-4b19-a853-8fc0114221a4" providerId="ADAL" clId="{DC1AB99F-BD3E-4484-83C1-D511C926284F}" dt="2019-10-09T10:50:08.884" v="832"/>
        <pc:sldMkLst>
          <pc:docMk/>
          <pc:sldMk cId="4141127879" sldId="311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4141127879" sldId="311"/>
            <ac:spMk id="2" creationId="{62C3033F-9DDE-4860-A203-D9211EDBF7F1}"/>
          </ac:spMkLst>
        </pc:spChg>
        <pc:spChg chg="del">
          <ac:chgData name="Baloo" userId="6fec3949-09d1-4b19-a853-8fc0114221a4" providerId="ADAL" clId="{DC1AB99F-BD3E-4484-83C1-D511C926284F}" dt="2019-10-08T10:01:06.284" v="81" actId="478"/>
          <ac:spMkLst>
            <pc:docMk/>
            <pc:sldMk cId="4141127879" sldId="311"/>
            <ac:spMk id="4" creationId="{44FAB72D-BE60-4D82-9E47-5D4317436B1B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4141127879" sldId="311"/>
            <ac:spMk id="13" creationId="{F9E75D15-CF17-4901-A858-1470ED65977D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4141127879" sldId="311"/>
            <ac:spMk id="15" creationId="{BDF323B8-8C06-4F56-BB4B-B8857128A096}"/>
          </ac:spMkLst>
        </pc:spChg>
      </pc:sldChg>
      <pc:sldChg chg="delSp setBg">
        <pc:chgData name="Baloo" userId="6fec3949-09d1-4b19-a853-8fc0114221a4" providerId="ADAL" clId="{DC1AB99F-BD3E-4484-83C1-D511C926284F}" dt="2019-10-09T10:50:03.532" v="793"/>
        <pc:sldMkLst>
          <pc:docMk/>
          <pc:sldMk cId="2048914058" sldId="312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048914058" sldId="312"/>
            <ac:spMk id="2" creationId="{4371C19F-7E84-4196-8B7D-5606EE1A0323}"/>
          </ac:spMkLst>
        </pc:spChg>
        <pc:spChg chg="del">
          <ac:chgData name="Baloo" userId="6fec3949-09d1-4b19-a853-8fc0114221a4" providerId="ADAL" clId="{DC1AB99F-BD3E-4484-83C1-D511C926284F}" dt="2019-10-08T10:01:46.043" v="93" actId="478"/>
          <ac:spMkLst>
            <pc:docMk/>
            <pc:sldMk cId="2048914058" sldId="312"/>
            <ac:spMk id="4" creationId="{B57894BE-5D61-4BF5-A207-7743029C4242}"/>
          </ac:spMkLst>
        </pc:spChg>
      </pc:sldChg>
      <pc:sldChg chg="delSp setBg delDesignElem">
        <pc:chgData name="Baloo" userId="6fec3949-09d1-4b19-a853-8fc0114221a4" providerId="ADAL" clId="{DC1AB99F-BD3E-4484-83C1-D511C926284F}" dt="2019-10-09T10:50:08.884" v="832"/>
        <pc:sldMkLst>
          <pc:docMk/>
          <pc:sldMk cId="1269045836" sldId="313"/>
        </pc:sldMkLst>
        <pc:spChg chg="del">
          <ac:chgData name="Baloo" userId="6fec3949-09d1-4b19-a853-8fc0114221a4" providerId="ADAL" clId="{DC1AB99F-BD3E-4484-83C1-D511C926284F}" dt="2019-10-08T10:00:57.819" v="78" actId="478"/>
          <ac:spMkLst>
            <pc:docMk/>
            <pc:sldMk cId="1269045836" sldId="313"/>
            <ac:spMk id="4" creationId="{96DA1569-600D-4F10-B125-1434A5A55C68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269045836" sldId="313"/>
            <ac:spMk id="5" creationId="{927EF60A-7EB5-4B04-ACF8-2EEE49E7639D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269045836" sldId="313"/>
            <ac:spMk id="9" creationId="{35C44DBB-AD7C-4682-B258-6367305D207B}"/>
          </ac:spMkLst>
        </pc:spChg>
        <pc:cxnChg chg="del">
          <ac:chgData name="Baloo" userId="6fec3949-09d1-4b19-a853-8fc0114221a4" providerId="ADAL" clId="{DC1AB99F-BD3E-4484-83C1-D511C926284F}" dt="2019-10-09T10:50:08.884" v="832"/>
          <ac:cxnSpMkLst>
            <pc:docMk/>
            <pc:sldMk cId="1269045836" sldId="313"/>
            <ac:cxnSpMk id="11" creationId="{A1CED323-FAF0-4E0B-8717-FC1F468A28FE}"/>
          </ac:cxnSpMkLst>
        </pc:cxnChg>
      </pc:sldChg>
      <pc:sldChg chg="delSp setBg delDesignElem">
        <pc:chgData name="Baloo" userId="6fec3949-09d1-4b19-a853-8fc0114221a4" providerId="ADAL" clId="{DC1AB99F-BD3E-4484-83C1-D511C926284F}" dt="2019-10-09T10:50:08.884" v="832"/>
        <pc:sldMkLst>
          <pc:docMk/>
          <pc:sldMk cId="3163422304" sldId="316"/>
        </pc:sldMkLst>
        <pc:spChg chg="del">
          <ac:chgData name="Baloo" userId="6fec3949-09d1-4b19-a853-8fc0114221a4" providerId="ADAL" clId="{DC1AB99F-BD3E-4484-83C1-D511C926284F}" dt="2019-10-08T10:01:03.575" v="80" actId="478"/>
          <ac:spMkLst>
            <pc:docMk/>
            <pc:sldMk cId="3163422304" sldId="316"/>
            <ac:spMk id="4" creationId="{96DA1569-600D-4F10-B125-1434A5A55C68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163422304" sldId="316"/>
            <ac:spMk id="5" creationId="{9B38A06E-9AD8-45B1-B42E-552F58672BA9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163422304" sldId="316"/>
            <ac:spMk id="9" creationId="{35C44DBB-AD7C-4682-B258-6367305D207B}"/>
          </ac:spMkLst>
        </pc:spChg>
        <pc:cxnChg chg="del">
          <ac:chgData name="Baloo" userId="6fec3949-09d1-4b19-a853-8fc0114221a4" providerId="ADAL" clId="{DC1AB99F-BD3E-4484-83C1-D511C926284F}" dt="2019-10-09T10:50:08.884" v="832"/>
          <ac:cxnSpMkLst>
            <pc:docMk/>
            <pc:sldMk cId="3163422304" sldId="316"/>
            <ac:cxnSpMk id="11" creationId="{A1CED323-FAF0-4E0B-8717-FC1F468A28FE}"/>
          </ac:cxnSpMkLst>
        </pc:cxnChg>
      </pc:sldChg>
      <pc:sldChg chg="delSp setBg delDesignElem">
        <pc:chgData name="Baloo" userId="6fec3949-09d1-4b19-a853-8fc0114221a4" providerId="ADAL" clId="{DC1AB99F-BD3E-4484-83C1-D511C926284F}" dt="2019-10-09T10:50:08.884" v="832"/>
        <pc:sldMkLst>
          <pc:docMk/>
          <pc:sldMk cId="1318624568" sldId="317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1318624568" sldId="317"/>
            <ac:spMk id="2" creationId="{1DB0808A-0A28-4887-8909-54AF72325B76}"/>
          </ac:spMkLst>
        </pc:spChg>
        <pc:spChg chg="del">
          <ac:chgData name="Baloo" userId="6fec3949-09d1-4b19-a853-8fc0114221a4" providerId="ADAL" clId="{DC1AB99F-BD3E-4484-83C1-D511C926284F}" dt="2019-10-08T10:01:08.891" v="82" actId="478"/>
          <ac:spMkLst>
            <pc:docMk/>
            <pc:sldMk cId="1318624568" sldId="317"/>
            <ac:spMk id="4" creationId="{03D28D22-1814-4DD2-A9C9-026ED4A891EF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318624568" sldId="317"/>
            <ac:spMk id="10" creationId="{F9E75D15-CF17-4901-A858-1470ED65977D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1318624568" sldId="317"/>
            <ac:spMk id="12" creationId="{BDF323B8-8C06-4F56-BB4B-B8857128A096}"/>
          </ac:spMkLst>
        </pc:spChg>
      </pc:sldChg>
      <pc:sldChg chg="delSp setBg delDesignElem">
        <pc:chgData name="Baloo" userId="6fec3949-09d1-4b19-a853-8fc0114221a4" providerId="ADAL" clId="{DC1AB99F-BD3E-4484-83C1-D511C926284F}" dt="2019-10-09T10:50:08.884" v="832"/>
        <pc:sldMkLst>
          <pc:docMk/>
          <pc:sldMk cId="432502503" sldId="318"/>
        </pc:sldMkLst>
        <pc:spChg chg="del">
          <ac:chgData name="Baloo" userId="6fec3949-09d1-4b19-a853-8fc0114221a4" providerId="ADAL" clId="{DC1AB99F-BD3E-4484-83C1-D511C926284F}" dt="2019-10-08T10:01:11.446" v="83" actId="478"/>
          <ac:spMkLst>
            <pc:docMk/>
            <pc:sldMk cId="432502503" sldId="318"/>
            <ac:spMk id="4" creationId="{96DA1569-600D-4F10-B125-1434A5A55C68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432502503" sldId="318"/>
            <ac:spMk id="5" creationId="{039A0CB6-6ED7-4300-BD20-1DD279604F23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432502503" sldId="318"/>
            <ac:spMk id="9" creationId="{35C44DBB-AD7C-4682-B258-6367305D207B}"/>
          </ac:spMkLst>
        </pc:spChg>
        <pc:cxnChg chg="del">
          <ac:chgData name="Baloo" userId="6fec3949-09d1-4b19-a853-8fc0114221a4" providerId="ADAL" clId="{DC1AB99F-BD3E-4484-83C1-D511C926284F}" dt="2019-10-09T10:50:08.884" v="832"/>
          <ac:cxnSpMkLst>
            <pc:docMk/>
            <pc:sldMk cId="432502503" sldId="318"/>
            <ac:cxnSpMk id="11" creationId="{A1CED323-FAF0-4E0B-8717-FC1F468A28FE}"/>
          </ac:cxnSpMkLst>
        </pc:cxnChg>
      </pc:sldChg>
      <pc:sldChg chg="delSp setBg">
        <pc:chgData name="Baloo" userId="6fec3949-09d1-4b19-a853-8fc0114221a4" providerId="ADAL" clId="{DC1AB99F-BD3E-4484-83C1-D511C926284F}" dt="2019-10-09T10:50:03.532" v="793"/>
        <pc:sldMkLst>
          <pc:docMk/>
          <pc:sldMk cId="298338981" sldId="319"/>
        </pc:sldMkLst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98338981" sldId="319"/>
            <ac:spMk id="2" creationId="{190EC627-55A3-4009-8AFB-432C3B432007}"/>
          </ac:spMkLst>
        </pc:spChg>
        <pc:spChg chg="del">
          <ac:chgData name="Baloo" userId="6fec3949-09d1-4b19-a853-8fc0114221a4" providerId="ADAL" clId="{DC1AB99F-BD3E-4484-83C1-D511C926284F}" dt="2019-10-08T10:01:54.669" v="96" actId="478"/>
          <ac:spMkLst>
            <pc:docMk/>
            <pc:sldMk cId="298338981" sldId="319"/>
            <ac:spMk id="4" creationId="{46426E62-1A83-4A48-A148-E4A2304F5727}"/>
          </ac:spMkLst>
        </pc:spChg>
      </pc:sldChg>
      <pc:sldChg chg="delSp setBg delDesignElem">
        <pc:chgData name="Baloo" userId="6fec3949-09d1-4b19-a853-8fc0114221a4" providerId="ADAL" clId="{DC1AB99F-BD3E-4484-83C1-D511C926284F}" dt="2019-10-09T10:50:08.884" v="832"/>
        <pc:sldMkLst>
          <pc:docMk/>
          <pc:sldMk cId="3538310563" sldId="320"/>
        </pc:sldMkLst>
        <pc:spChg chg="del">
          <ac:chgData name="Baloo" userId="6fec3949-09d1-4b19-a853-8fc0114221a4" providerId="ADAL" clId="{DC1AB99F-BD3E-4484-83C1-D511C926284F}" dt="2019-10-08T10:01:57.632" v="97" actId="478"/>
          <ac:spMkLst>
            <pc:docMk/>
            <pc:sldMk cId="3538310563" sldId="320"/>
            <ac:spMk id="4" creationId="{96DA1569-600D-4F10-B125-1434A5A55C68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538310563" sldId="320"/>
            <ac:spMk id="5" creationId="{3A6AF0DF-B113-47C7-8869-BBD66F8E6F99}"/>
          </ac:spMkLst>
        </pc:spChg>
        <pc:spChg chg="del">
          <ac:chgData name="Baloo" userId="6fec3949-09d1-4b19-a853-8fc0114221a4" providerId="ADAL" clId="{DC1AB99F-BD3E-4484-83C1-D511C926284F}" dt="2019-10-09T10:50:08.884" v="832"/>
          <ac:spMkLst>
            <pc:docMk/>
            <pc:sldMk cId="3538310563" sldId="320"/>
            <ac:spMk id="9" creationId="{35C44DBB-AD7C-4682-B258-6367305D207B}"/>
          </ac:spMkLst>
        </pc:spChg>
        <pc:cxnChg chg="del">
          <ac:chgData name="Baloo" userId="6fec3949-09d1-4b19-a853-8fc0114221a4" providerId="ADAL" clId="{DC1AB99F-BD3E-4484-83C1-D511C926284F}" dt="2019-10-09T10:50:08.884" v="832"/>
          <ac:cxnSpMkLst>
            <pc:docMk/>
            <pc:sldMk cId="3538310563" sldId="320"/>
            <ac:cxnSpMk id="11" creationId="{A1CED323-FAF0-4E0B-8717-FC1F468A28FE}"/>
          </ac:cxnSpMkLst>
        </pc:cxnChg>
      </pc:sldChg>
      <pc:sldChg chg="addSp delSp modSp add mod setBg setClrOvrMap delDesignElem">
        <pc:chgData name="Baloo" userId="6fec3949-09d1-4b19-a853-8fc0114221a4" providerId="ADAL" clId="{DC1AB99F-BD3E-4484-83C1-D511C926284F}" dt="2019-10-09T10:50:08.884" v="832"/>
        <pc:sldMkLst>
          <pc:docMk/>
          <pc:sldMk cId="3354852425" sldId="321"/>
        </pc:sldMkLst>
        <pc:spChg chg="del">
          <ac:chgData name="Baloo" userId="6fec3949-09d1-4b19-a853-8fc0114221a4" providerId="ADAL" clId="{DC1AB99F-BD3E-4484-83C1-D511C926284F}" dt="2019-10-07T13:12:05.469" v="2" actId="26606"/>
          <ac:spMkLst>
            <pc:docMk/>
            <pc:sldMk cId="3354852425" sldId="321"/>
            <ac:spMk id="2" creationId="{A19D1BA5-8BE6-450F-B7FC-31A6BFC921A1}"/>
          </ac:spMkLst>
        </pc:spChg>
        <pc:spChg chg="del">
          <ac:chgData name="Baloo" userId="6fec3949-09d1-4b19-a853-8fc0114221a4" providerId="ADAL" clId="{DC1AB99F-BD3E-4484-83C1-D511C926284F}" dt="2019-10-07T13:12:02.345" v="1"/>
          <ac:spMkLst>
            <pc:docMk/>
            <pc:sldMk cId="3354852425" sldId="321"/>
            <ac:spMk id="3" creationId="{F68BBF9C-9585-488B-A0C2-CEDBE3F955A5}"/>
          </ac:spMkLst>
        </pc:spChg>
        <pc:spChg chg="del mod">
          <ac:chgData name="Baloo" userId="6fec3949-09d1-4b19-a853-8fc0114221a4" providerId="ADAL" clId="{DC1AB99F-BD3E-4484-83C1-D511C926284F}" dt="2019-10-08T09:59:36.128" v="45" actId="478"/>
          <ac:spMkLst>
            <pc:docMk/>
            <pc:sldMk cId="3354852425" sldId="321"/>
            <ac:spMk id="4" creationId="{8E05C71D-DB84-4432-A5E9-EE85D009679D}"/>
          </ac:spMkLst>
        </pc:spChg>
        <pc:spChg chg="add del mod">
          <ac:chgData name="Baloo" userId="6fec3949-09d1-4b19-a853-8fc0114221a4" providerId="ADAL" clId="{DC1AB99F-BD3E-4484-83C1-D511C926284F}" dt="2019-10-07T13:13:05.204" v="4"/>
          <ac:spMkLst>
            <pc:docMk/>
            <pc:sldMk cId="3354852425" sldId="321"/>
            <ac:spMk id="7" creationId="{1B62A1F8-CF1B-4993-B5A3-383690304ADF}"/>
          </ac:spMkLst>
        </pc:spChg>
        <pc:spChg chg="add del">
          <ac:chgData name="Baloo" userId="6fec3949-09d1-4b19-a853-8fc0114221a4" providerId="ADAL" clId="{DC1AB99F-BD3E-4484-83C1-D511C926284F}" dt="2019-10-07T13:13:12.371" v="8" actId="26606"/>
          <ac:spMkLst>
            <pc:docMk/>
            <pc:sldMk cId="3354852425" sldId="321"/>
            <ac:spMk id="10" creationId="{F9E75D15-CF17-4901-A858-1470ED65977D}"/>
          </ac:spMkLst>
        </pc:spChg>
        <pc:spChg chg="add del">
          <ac:chgData name="Baloo" userId="6fec3949-09d1-4b19-a853-8fc0114221a4" providerId="ADAL" clId="{DC1AB99F-BD3E-4484-83C1-D511C926284F}" dt="2019-10-07T13:13:12.371" v="8" actId="26606"/>
          <ac:spMkLst>
            <pc:docMk/>
            <pc:sldMk cId="3354852425" sldId="321"/>
            <ac:spMk id="12" creationId="{BDF323B8-8C06-4F56-BB4B-B8857128A096}"/>
          </ac:spMkLst>
        </pc:spChg>
        <pc:spChg chg="add del mod">
          <ac:chgData name="Baloo" userId="6fec3949-09d1-4b19-a853-8fc0114221a4" providerId="ADAL" clId="{DC1AB99F-BD3E-4484-83C1-D511C926284F}" dt="2019-10-07T13:14:36.376" v="12"/>
          <ac:spMkLst>
            <pc:docMk/>
            <pc:sldMk cId="3354852425" sldId="321"/>
            <ac:spMk id="14" creationId="{DE85E0F9-21D9-46FC-97ED-BD77BF7A0685}"/>
          </ac:spMkLst>
        </pc:spChg>
        <pc:spChg chg="add del">
          <ac:chgData name="Baloo" userId="6fec3949-09d1-4b19-a853-8fc0114221a4" providerId="ADAL" clId="{DC1AB99F-BD3E-4484-83C1-D511C926284F}" dt="2019-10-07T13:14:39.151" v="14" actId="26606"/>
          <ac:spMkLst>
            <pc:docMk/>
            <pc:sldMk cId="3354852425" sldId="321"/>
            <ac:spMk id="17" creationId="{133F8CB7-795C-4272-9073-64D8CF97F22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354852425" sldId="321"/>
            <ac:spMk id="18" creationId="{DE380296-874C-43C7-A474-55E201F5B97C}"/>
          </ac:spMkLst>
        </pc:spChg>
        <pc:spChg chg="add del">
          <ac:chgData name="Baloo" userId="6fec3949-09d1-4b19-a853-8fc0114221a4" providerId="ADAL" clId="{DC1AB99F-BD3E-4484-83C1-D511C926284F}" dt="2019-10-07T13:14:39.151" v="14" actId="26606"/>
          <ac:spMkLst>
            <pc:docMk/>
            <pc:sldMk cId="3354852425" sldId="321"/>
            <ac:spMk id="19" creationId="{B7743172-17A8-4FA4-8434-B813E03B7665}"/>
          </ac:spMkLst>
        </pc:spChg>
        <pc:spChg chg="add del">
          <ac:chgData name="Baloo" userId="6fec3949-09d1-4b19-a853-8fc0114221a4" providerId="ADAL" clId="{DC1AB99F-BD3E-4484-83C1-D511C926284F}" dt="2019-10-07T13:14:39.151" v="14" actId="26606"/>
          <ac:spMkLst>
            <pc:docMk/>
            <pc:sldMk cId="3354852425" sldId="321"/>
            <ac:spMk id="21" creationId="{4CE1233C-FD2F-489E-BFDE-086F5FED6491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3354852425" sldId="321"/>
            <ac:spMk id="26" creationId="{133F8CB7-795C-4272-9073-64D8CF97F220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3354852425" sldId="321"/>
            <ac:spMk id="28" creationId="{B7743172-17A8-4FA4-8434-B813E03B7665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3354852425" sldId="321"/>
            <ac:spMk id="30" creationId="{4CE1233C-FD2F-489E-BFDE-086F5FED6491}"/>
          </ac:spMkLst>
        </pc:spChg>
        <pc:picChg chg="add del mod">
          <ac:chgData name="Baloo" userId="6fec3949-09d1-4b19-a853-8fc0114221a4" providerId="ADAL" clId="{DC1AB99F-BD3E-4484-83C1-D511C926284F}" dt="2019-10-07T13:13:02.328" v="3" actId="478"/>
          <ac:picMkLst>
            <pc:docMk/>
            <pc:sldMk cId="3354852425" sldId="321"/>
            <ac:picMk id="5" creationId="{B53D1188-BBF8-4FC2-B505-A00ED66861C1}"/>
          </ac:picMkLst>
        </pc:picChg>
        <pc:picChg chg="add del mod">
          <ac:chgData name="Baloo" userId="6fec3949-09d1-4b19-a853-8fc0114221a4" providerId="ADAL" clId="{DC1AB99F-BD3E-4484-83C1-D511C926284F}" dt="2019-10-07T13:14:35.034" v="11" actId="478"/>
          <ac:picMkLst>
            <pc:docMk/>
            <pc:sldMk cId="3354852425" sldId="321"/>
            <ac:picMk id="11" creationId="{B55C79D5-E6D5-412D-A280-278AFA67B4C6}"/>
          </ac:picMkLst>
        </pc:picChg>
        <pc:picChg chg="add mod">
          <ac:chgData name="Baloo" userId="6fec3949-09d1-4b19-a853-8fc0114221a4" providerId="ADAL" clId="{DC1AB99F-BD3E-4484-83C1-D511C926284F}" dt="2019-10-07T13:15:00.096" v="17" actId="1076"/>
          <ac:picMkLst>
            <pc:docMk/>
            <pc:sldMk cId="3354852425" sldId="321"/>
            <ac:picMk id="15" creationId="{D1F49121-0EAC-4284-BDE0-5ED745BB2DB8}"/>
          </ac:picMkLst>
        </pc:picChg>
        <pc:picChg chg="add mod">
          <ac:chgData name="Baloo" userId="6fec3949-09d1-4b19-a853-8fc0114221a4" providerId="ADAL" clId="{DC1AB99F-BD3E-4484-83C1-D511C926284F}" dt="2019-10-07T13:15:02.149" v="18" actId="1076"/>
          <ac:picMkLst>
            <pc:docMk/>
            <pc:sldMk cId="3354852425" sldId="321"/>
            <ac:picMk id="16" creationId="{F3624C93-64AE-46A1-AD57-745B0E76A2B7}"/>
          </ac:picMkLst>
        </pc:picChg>
      </pc:sldChg>
      <pc:sldChg chg="addSp delSp modSp add mod setBg setClrOvrMap delDesignElem">
        <pc:chgData name="Baloo" userId="6fec3949-09d1-4b19-a853-8fc0114221a4" providerId="ADAL" clId="{DC1AB99F-BD3E-4484-83C1-D511C926284F}" dt="2019-10-09T10:50:08.884" v="832"/>
        <pc:sldMkLst>
          <pc:docMk/>
          <pc:sldMk cId="3532152333" sldId="322"/>
        </pc:sldMkLst>
        <pc:spChg chg="mod">
          <ac:chgData name="Baloo" userId="6fec3949-09d1-4b19-a853-8fc0114221a4" providerId="ADAL" clId="{DC1AB99F-BD3E-4484-83C1-D511C926284F}" dt="2019-10-07T13:15:43.708" v="21" actId="26606"/>
          <ac:spMkLst>
            <pc:docMk/>
            <pc:sldMk cId="3532152333" sldId="322"/>
            <ac:spMk id="2" creationId="{F15EA5C8-5FDC-450B-942A-35BB3F0287FB}"/>
          </ac:spMkLst>
        </pc:spChg>
        <pc:spChg chg="del">
          <ac:chgData name="Baloo" userId="6fec3949-09d1-4b19-a853-8fc0114221a4" providerId="ADAL" clId="{DC1AB99F-BD3E-4484-83C1-D511C926284F}" dt="2019-10-07T13:15:40.346" v="20"/>
          <ac:spMkLst>
            <pc:docMk/>
            <pc:sldMk cId="3532152333" sldId="322"/>
            <ac:spMk id="3" creationId="{53680229-FB05-471E-AD35-C7326589B649}"/>
          </ac:spMkLst>
        </pc:spChg>
        <pc:spChg chg="del mod">
          <ac:chgData name="Baloo" userId="6fec3949-09d1-4b19-a853-8fc0114221a4" providerId="ADAL" clId="{DC1AB99F-BD3E-4484-83C1-D511C926284F}" dt="2019-10-08T09:59:41.617" v="46" actId="478"/>
          <ac:spMkLst>
            <pc:docMk/>
            <pc:sldMk cId="3532152333" sldId="322"/>
            <ac:spMk id="4" creationId="{8A6ED6F1-E3AB-4350-AE58-C1369452A601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3532152333" sldId="322"/>
            <ac:spMk id="7" creationId="{3FD6BE36-C843-4924-A247-3EE49FD08A95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3532152333" sldId="322"/>
            <ac:spMk id="10" creationId="{133F8CB7-795C-4272-9073-64D8CF97F220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3532152333" sldId="322"/>
            <ac:spMk id="12" creationId="{B7743172-17A8-4FA4-8434-B813E03B7665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3532152333" sldId="322"/>
            <ac:spMk id="14" creationId="{4CE1233C-FD2F-489E-BFDE-086F5FED6491}"/>
          </ac:spMkLst>
        </pc:spChg>
        <pc:picChg chg="add mod ord">
          <ac:chgData name="Baloo" userId="6fec3949-09d1-4b19-a853-8fc0114221a4" providerId="ADAL" clId="{DC1AB99F-BD3E-4484-83C1-D511C926284F}" dt="2019-10-07T13:16:14.043" v="24" actId="1076"/>
          <ac:picMkLst>
            <pc:docMk/>
            <pc:sldMk cId="3532152333" sldId="322"/>
            <ac:picMk id="5" creationId="{CE0272AE-C7DE-49DA-90A6-DDFE8D8BAB23}"/>
          </ac:picMkLst>
        </pc:picChg>
        <pc:picChg chg="add mod">
          <ac:chgData name="Baloo" userId="6fec3949-09d1-4b19-a853-8fc0114221a4" providerId="ADAL" clId="{DC1AB99F-BD3E-4484-83C1-D511C926284F}" dt="2019-10-07T13:16:15.780" v="25" actId="1076"/>
          <ac:picMkLst>
            <pc:docMk/>
            <pc:sldMk cId="3532152333" sldId="322"/>
            <ac:picMk id="6" creationId="{CFA76E3A-EF00-4EC1-9B0D-DC8E6CF72FD4}"/>
          </ac:picMkLst>
        </pc:picChg>
      </pc:sldChg>
      <pc:sldChg chg="addSp delSp modSp add mod ord setBg setClrOvrMap delDesignElem">
        <pc:chgData name="Baloo" userId="6fec3949-09d1-4b19-a853-8fc0114221a4" providerId="ADAL" clId="{DC1AB99F-BD3E-4484-83C1-D511C926284F}" dt="2019-10-09T13:11:53.306" v="1609" actId="1076"/>
        <pc:sldMkLst>
          <pc:docMk/>
          <pc:sldMk cId="2191953329" sldId="323"/>
        </pc:sldMkLst>
        <pc:spChg chg="mod ord">
          <ac:chgData name="Baloo" userId="6fec3949-09d1-4b19-a853-8fc0114221a4" providerId="ADAL" clId="{DC1AB99F-BD3E-4484-83C1-D511C926284F}" dt="2019-10-09T13:09:16.893" v="1505" actId="1076"/>
          <ac:spMkLst>
            <pc:docMk/>
            <pc:sldMk cId="2191953329" sldId="323"/>
            <ac:spMk id="2" creationId="{6AE90482-6527-428F-B11E-500287E49706}"/>
          </ac:spMkLst>
        </pc:spChg>
        <pc:spChg chg="del">
          <ac:chgData name="Baloo" userId="6fec3949-09d1-4b19-a853-8fc0114221a4" providerId="ADAL" clId="{DC1AB99F-BD3E-4484-83C1-D511C926284F}" dt="2019-10-08T10:15:35.658" v="208"/>
          <ac:spMkLst>
            <pc:docMk/>
            <pc:sldMk cId="2191953329" sldId="323"/>
            <ac:spMk id="3" creationId="{4D807BBA-FE9E-437E-A674-B736B7650C93}"/>
          </ac:spMkLst>
        </pc:spChg>
        <pc:spChg chg="del">
          <ac:chgData name="Baloo" userId="6fec3949-09d1-4b19-a853-8fc0114221a4" providerId="ADAL" clId="{DC1AB99F-BD3E-4484-83C1-D511C926284F}" dt="2019-10-08T09:59:33.080" v="43" actId="478"/>
          <ac:spMkLst>
            <pc:docMk/>
            <pc:sldMk cId="2191953329" sldId="323"/>
            <ac:spMk id="4" creationId="{1FB63CE4-1CEA-498E-B3C8-EED0CBE67110}"/>
          </ac:spMkLst>
        </pc:spChg>
        <pc:spChg chg="del">
          <ac:chgData name="Baloo" userId="6fec3949-09d1-4b19-a853-8fc0114221a4" providerId="ADAL" clId="{DC1AB99F-BD3E-4484-83C1-D511C926284F}" dt="2019-10-08T10:02:55.706" v="102"/>
          <ac:spMkLst>
            <pc:docMk/>
            <pc:sldMk cId="2191953329" sldId="323"/>
            <ac:spMk id="5" creationId="{88FB9E6F-2609-490E-A9A0-6F90C2B401D8}"/>
          </ac:spMkLst>
        </pc:spChg>
        <pc:spChg chg="add del">
          <ac:chgData name="Baloo" userId="6fec3949-09d1-4b19-a853-8fc0114221a4" providerId="ADAL" clId="{DC1AB99F-BD3E-4484-83C1-D511C926284F}" dt="2019-10-08T10:15:40.388" v="213" actId="26606"/>
          <ac:spMkLst>
            <pc:docMk/>
            <pc:sldMk cId="2191953329" sldId="323"/>
            <ac:spMk id="12" creationId="{133F8CB7-795C-4272-9073-64D8CF97F220}"/>
          </ac:spMkLst>
        </pc:spChg>
        <pc:spChg chg="add mod ord">
          <ac:chgData name="Baloo" userId="6fec3949-09d1-4b19-a853-8fc0114221a4" providerId="ADAL" clId="{DC1AB99F-BD3E-4484-83C1-D511C926284F}" dt="2019-10-09T13:11:53.306" v="1609" actId="1076"/>
          <ac:spMkLst>
            <pc:docMk/>
            <pc:sldMk cId="2191953329" sldId="323"/>
            <ac:spMk id="13" creationId="{FD450112-C01F-41D7-BDA4-4B568CAE8432}"/>
          </ac:spMkLst>
        </pc:spChg>
        <pc:spChg chg="add del">
          <ac:chgData name="Baloo" userId="6fec3949-09d1-4b19-a853-8fc0114221a4" providerId="ADAL" clId="{DC1AB99F-BD3E-4484-83C1-D511C926284F}" dt="2019-10-08T10:15:40.388" v="213" actId="26606"/>
          <ac:spMkLst>
            <pc:docMk/>
            <pc:sldMk cId="2191953329" sldId="323"/>
            <ac:spMk id="14" creationId="{B7743172-17A8-4FA4-8434-B813E03B7665}"/>
          </ac:spMkLst>
        </pc:spChg>
        <pc:spChg chg="add del">
          <ac:chgData name="Baloo" userId="6fec3949-09d1-4b19-a853-8fc0114221a4" providerId="ADAL" clId="{DC1AB99F-BD3E-4484-83C1-D511C926284F}" dt="2019-10-08T10:15:40.388" v="213" actId="26606"/>
          <ac:spMkLst>
            <pc:docMk/>
            <pc:sldMk cId="2191953329" sldId="323"/>
            <ac:spMk id="16" creationId="{4CE1233C-FD2F-489E-BFDE-086F5FED6491}"/>
          </ac:spMkLst>
        </pc:spChg>
        <pc:spChg chg="add del">
          <ac:chgData name="Baloo" userId="6fec3949-09d1-4b19-a853-8fc0114221a4" providerId="ADAL" clId="{DC1AB99F-BD3E-4484-83C1-D511C926284F}" dt="2019-10-09T10:50:08.884" v="832"/>
          <ac:spMkLst>
            <pc:docMk/>
            <pc:sldMk cId="2191953329" sldId="323"/>
            <ac:spMk id="18" creationId="{E446B7E6-8568-417F-959E-DB3D1E70F648}"/>
          </ac:spMkLst>
        </pc:spChg>
        <pc:picChg chg="add mod ord modCrop">
          <ac:chgData name="Baloo" userId="6fec3949-09d1-4b19-a853-8fc0114221a4" providerId="ADAL" clId="{DC1AB99F-BD3E-4484-83C1-D511C926284F}" dt="2019-10-09T11:47:44.464" v="1149" actId="167"/>
          <ac:picMkLst>
            <pc:docMk/>
            <pc:sldMk cId="2191953329" sldId="323"/>
            <ac:picMk id="7" creationId="{AFC9686C-0018-4B6B-9357-FFD9E0F382D1}"/>
          </ac:picMkLst>
        </pc:picChg>
        <pc:picChg chg="add del mod">
          <ac:chgData name="Baloo" userId="6fec3949-09d1-4b19-a853-8fc0114221a4" providerId="ADAL" clId="{DC1AB99F-BD3E-4484-83C1-D511C926284F}" dt="2019-10-08T10:24:19.909" v="253" actId="478"/>
          <ac:picMkLst>
            <pc:docMk/>
            <pc:sldMk cId="2191953329" sldId="323"/>
            <ac:picMk id="8" creationId="{7C490360-4580-4642-A08D-6558811ECF40}"/>
          </ac:picMkLst>
        </pc:picChg>
        <pc:picChg chg="add mod">
          <ac:chgData name="Baloo" userId="6fec3949-09d1-4b19-a853-8fc0114221a4" providerId="ADAL" clId="{DC1AB99F-BD3E-4484-83C1-D511C926284F}" dt="2019-10-08T10:39:23.555" v="300" actId="14100"/>
          <ac:picMkLst>
            <pc:docMk/>
            <pc:sldMk cId="2191953329" sldId="323"/>
            <ac:picMk id="9" creationId="{AFB0416C-5059-493C-82B7-CFE2C3B822DF}"/>
          </ac:picMkLst>
        </pc:picChg>
        <pc:picChg chg="add del mod">
          <ac:chgData name="Baloo" userId="6fec3949-09d1-4b19-a853-8fc0114221a4" providerId="ADAL" clId="{DC1AB99F-BD3E-4484-83C1-D511C926284F}" dt="2019-10-08T10:39:07.147" v="298" actId="478"/>
          <ac:picMkLst>
            <pc:docMk/>
            <pc:sldMk cId="2191953329" sldId="323"/>
            <ac:picMk id="11" creationId="{E866DE27-1192-47A0-B094-2F7EECEE759E}"/>
          </ac:picMkLst>
        </pc:picChg>
      </pc:sldChg>
      <pc:sldChg chg="addSp delSp modSp add mod setBg delDesignElem">
        <pc:chgData name="Baloo" userId="6fec3949-09d1-4b19-a853-8fc0114221a4" providerId="ADAL" clId="{DC1AB99F-BD3E-4484-83C1-D511C926284F}" dt="2019-10-09T11:47:31.740" v="1148" actId="26606"/>
        <pc:sldMkLst>
          <pc:docMk/>
          <pc:sldMk cId="431920358" sldId="324"/>
        </pc:sldMkLst>
        <pc:spChg chg="mod">
          <ac:chgData name="Baloo" userId="6fec3949-09d1-4b19-a853-8fc0114221a4" providerId="ADAL" clId="{DC1AB99F-BD3E-4484-83C1-D511C926284F}" dt="2019-10-09T11:39:12.398" v="1066" actId="26606"/>
          <ac:spMkLst>
            <pc:docMk/>
            <pc:sldMk cId="431920358" sldId="324"/>
            <ac:spMk id="2" creationId="{5DFB71AB-8B8B-4AAF-88EE-14069FFFAC08}"/>
          </ac:spMkLst>
        </pc:spChg>
        <pc:spChg chg="mod">
          <ac:chgData name="Baloo" userId="6fec3949-09d1-4b19-a853-8fc0114221a4" providerId="ADAL" clId="{DC1AB99F-BD3E-4484-83C1-D511C926284F}" dt="2019-10-09T11:47:31.740" v="1148" actId="26606"/>
          <ac:spMkLst>
            <pc:docMk/>
            <pc:sldMk cId="431920358" sldId="324"/>
            <ac:spMk id="3" creationId="{E3062E73-E230-4563-BB48-10522FDE162B}"/>
          </ac:spMkLst>
        </pc:spChg>
        <pc:spChg chg="del">
          <ac:chgData name="Baloo" userId="6fec3949-09d1-4b19-a853-8fc0114221a4" providerId="ADAL" clId="{DC1AB99F-BD3E-4484-83C1-D511C926284F}" dt="2019-10-08T14:30:03.392" v="559" actId="478"/>
          <ac:spMkLst>
            <pc:docMk/>
            <pc:sldMk cId="431920358" sldId="324"/>
            <ac:spMk id="4" creationId="{59EE8056-8B23-4E55-A453-D41659F9239D}"/>
          </ac:spMkLst>
        </pc:spChg>
        <pc:spChg chg="add">
          <ac:chgData name="Baloo" userId="6fec3949-09d1-4b19-a853-8fc0114221a4" providerId="ADAL" clId="{DC1AB99F-BD3E-4484-83C1-D511C926284F}" dt="2019-10-09T11:47:31.740" v="1148" actId="26606"/>
          <ac:spMkLst>
            <pc:docMk/>
            <pc:sldMk cId="431920358" sldId="324"/>
            <ac:spMk id="5" creationId="{8D70B121-56F4-4848-B38B-182089D909FA}"/>
          </ac:spMkLst>
        </pc:spChg>
        <pc:spChg chg="add del">
          <ac:chgData name="Baloo" userId="6fec3949-09d1-4b19-a853-8fc0114221a4" providerId="ADAL" clId="{DC1AB99F-BD3E-4484-83C1-D511C926284F}" dt="2019-10-09T11:41:52.642" v="1084"/>
          <ac:spMkLst>
            <pc:docMk/>
            <pc:sldMk cId="431920358" sldId="324"/>
            <ac:spMk id="8" creationId="{8D70B121-56F4-4848-B38B-182089D909FA}"/>
          </ac:spMkLst>
        </pc:spChg>
        <pc:cxnChg chg="add">
          <ac:chgData name="Baloo" userId="6fec3949-09d1-4b19-a853-8fc0114221a4" providerId="ADAL" clId="{DC1AB99F-BD3E-4484-83C1-D511C926284F}" dt="2019-10-09T11:47:31.740" v="1148" actId="26606"/>
          <ac:cxnSpMkLst>
            <pc:docMk/>
            <pc:sldMk cId="431920358" sldId="324"/>
            <ac:cxnSpMk id="6" creationId="{2D72A2C9-F3CA-4216-8BAD-FA4C970C3C4E}"/>
          </ac:cxnSpMkLst>
        </pc:cxnChg>
        <pc:cxnChg chg="add del">
          <ac:chgData name="Baloo" userId="6fec3949-09d1-4b19-a853-8fc0114221a4" providerId="ADAL" clId="{DC1AB99F-BD3E-4484-83C1-D511C926284F}" dt="2019-10-09T11:41:52.642" v="1084"/>
          <ac:cxnSpMkLst>
            <pc:docMk/>
            <pc:sldMk cId="431920358" sldId="324"/>
            <ac:cxnSpMk id="10" creationId="{2D72A2C9-F3CA-4216-8BAD-FA4C970C3C4E}"/>
          </ac:cxnSpMkLst>
        </pc:cxnChg>
      </pc:sldChg>
      <pc:sldChg chg="add del">
        <pc:chgData name="Baloo" userId="6fec3949-09d1-4b19-a853-8fc0114221a4" providerId="ADAL" clId="{DC1AB99F-BD3E-4484-83C1-D511C926284F}" dt="2019-10-08T10:02:54.873" v="101"/>
        <pc:sldMkLst>
          <pc:docMk/>
          <pc:sldMk cId="4149246778" sldId="324"/>
        </pc:sldMkLst>
      </pc:sldChg>
      <pc:sldChg chg="addSp delSp modSp add mod ord setBg modAnim setClrOvrMap delDesignElem addCm delCm">
        <pc:chgData name="Baloo" userId="6fec3949-09d1-4b19-a853-8fc0114221a4" providerId="ADAL" clId="{DC1AB99F-BD3E-4484-83C1-D511C926284F}" dt="2019-10-09T12:03:26.508" v="1292" actId="20577"/>
        <pc:sldMkLst>
          <pc:docMk/>
          <pc:sldMk cId="2139374686" sldId="325"/>
        </pc:sldMkLst>
        <pc:spChg chg="mod ord">
          <ac:chgData name="Baloo" userId="6fec3949-09d1-4b19-a853-8fc0114221a4" providerId="ADAL" clId="{DC1AB99F-BD3E-4484-83C1-D511C926284F}" dt="2019-10-09T11:36:36.178" v="1035" actId="26606"/>
          <ac:spMkLst>
            <pc:docMk/>
            <pc:sldMk cId="2139374686" sldId="325"/>
            <ac:spMk id="2" creationId="{76AC71CE-ABCF-4F52-B719-7F82F441E67E}"/>
          </ac:spMkLst>
        </pc:spChg>
        <pc:spChg chg="del">
          <ac:chgData name="Baloo" userId="6fec3949-09d1-4b19-a853-8fc0114221a4" providerId="ADAL" clId="{DC1AB99F-BD3E-4484-83C1-D511C926284F}" dt="2019-10-09T10:48:41.355" v="787"/>
          <ac:spMkLst>
            <pc:docMk/>
            <pc:sldMk cId="2139374686" sldId="325"/>
            <ac:spMk id="3" creationId="{6E3A68D6-54E9-4DC4-B024-203C2885898F}"/>
          </ac:spMkLst>
        </pc:spChg>
        <pc:spChg chg="del">
          <ac:chgData name="Baloo" userId="6fec3949-09d1-4b19-a853-8fc0114221a4" providerId="ADAL" clId="{DC1AB99F-BD3E-4484-83C1-D511C926284F}" dt="2019-10-09T10:48:28.530" v="786" actId="478"/>
          <ac:spMkLst>
            <pc:docMk/>
            <pc:sldMk cId="2139374686" sldId="325"/>
            <ac:spMk id="4" creationId="{FE4BAE95-701E-4E9B-B814-1A44438DB04C}"/>
          </ac:spMkLst>
        </pc:spChg>
        <pc:spChg chg="add del mod">
          <ac:chgData name="Baloo" userId="6fec3949-09d1-4b19-a853-8fc0114221a4" providerId="ADAL" clId="{DC1AB99F-BD3E-4484-83C1-D511C926284F}" dt="2019-10-09T11:00:22.517" v="925"/>
          <ac:spMkLst>
            <pc:docMk/>
            <pc:sldMk cId="2139374686" sldId="325"/>
            <ac:spMk id="7" creationId="{ABD58138-6E01-4B1C-8367-7D6A29F8ABB3}"/>
          </ac:spMkLst>
        </pc:spChg>
        <pc:spChg chg="add del">
          <ac:chgData name="Baloo" userId="6fec3949-09d1-4b19-a853-8fc0114221a4" providerId="ADAL" clId="{DC1AB99F-BD3E-4484-83C1-D511C926284F}" dt="2019-10-09T11:36:36.178" v="1035" actId="26606"/>
          <ac:spMkLst>
            <pc:docMk/>
            <pc:sldMk cId="2139374686" sldId="325"/>
            <ac:spMk id="8" creationId="{A4AC5506-6312-4701-8D3C-40187889A947}"/>
          </ac:spMkLst>
        </pc:spChg>
        <pc:spChg chg="add del">
          <ac:chgData name="Baloo" userId="6fec3949-09d1-4b19-a853-8fc0114221a4" providerId="ADAL" clId="{DC1AB99F-BD3E-4484-83C1-D511C926284F}" dt="2019-10-09T10:49:05.773" v="790" actId="26606"/>
          <ac:spMkLst>
            <pc:docMk/>
            <pc:sldMk cId="2139374686" sldId="325"/>
            <ac:spMk id="10" creationId="{D954D853-1104-4DAD-9124-A2C9E7DF069D}"/>
          </ac:spMkLst>
        </pc:spChg>
        <pc:spChg chg="add del">
          <ac:chgData name="Baloo" userId="6fec3949-09d1-4b19-a853-8fc0114221a4" providerId="ADAL" clId="{DC1AB99F-BD3E-4484-83C1-D511C926284F}" dt="2019-10-09T10:49:14.026" v="792" actId="26606"/>
          <ac:spMkLst>
            <pc:docMk/>
            <pc:sldMk cId="2139374686" sldId="325"/>
            <ac:spMk id="11" creationId="{E446B7E6-8568-417F-959E-DB3D1E70F648}"/>
          </ac:spMkLst>
        </pc:spChg>
        <pc:spChg chg="add del">
          <ac:chgData name="Baloo" userId="6fec3949-09d1-4b19-a853-8fc0114221a4" providerId="ADAL" clId="{DC1AB99F-BD3E-4484-83C1-D511C926284F}" dt="2019-10-09T10:49:05.773" v="790" actId="26606"/>
          <ac:spMkLst>
            <pc:docMk/>
            <pc:sldMk cId="2139374686" sldId="325"/>
            <ac:spMk id="13" creationId="{E2264E67-6F59-4D8D-8E5F-8245B0FEAE76}"/>
          </ac:spMkLst>
        </pc:spChg>
        <pc:spChg chg="add del">
          <ac:chgData name="Baloo" userId="6fec3949-09d1-4b19-a853-8fc0114221a4" providerId="ADAL" clId="{DC1AB99F-BD3E-4484-83C1-D511C926284F}" dt="2019-10-09T10:49:05.773" v="790" actId="26606"/>
          <ac:spMkLst>
            <pc:docMk/>
            <pc:sldMk cId="2139374686" sldId="325"/>
            <ac:spMk id="15" creationId="{158E1C6E-D299-4F5D-B15B-155EBF7F62FD}"/>
          </ac:spMkLst>
        </pc:spChg>
        <pc:spChg chg="add del">
          <ac:chgData name="Baloo" userId="6fec3949-09d1-4b19-a853-8fc0114221a4" providerId="ADAL" clId="{DC1AB99F-BD3E-4484-83C1-D511C926284F}" dt="2019-10-09T10:49:14.026" v="792" actId="26606"/>
          <ac:spMkLst>
            <pc:docMk/>
            <pc:sldMk cId="2139374686" sldId="325"/>
            <ac:spMk id="17" creationId="{AFB83730-58A8-42CA-90B3-5D5D2D1B00BC}"/>
          </ac:spMkLst>
        </pc:spChg>
        <pc:spChg chg="add del mod">
          <ac:chgData name="Baloo" userId="6fec3949-09d1-4b19-a853-8fc0114221a4" providerId="ADAL" clId="{DC1AB99F-BD3E-4484-83C1-D511C926284F}" dt="2019-10-09T10:59:41.481" v="914" actId="478"/>
          <ac:spMkLst>
            <pc:docMk/>
            <pc:sldMk cId="2139374686" sldId="325"/>
            <ac:spMk id="22" creationId="{5ACF1DF0-CAF7-466F-9A42-6DD5FC8700BC}"/>
          </ac:spMkLst>
        </pc:spChg>
        <pc:spChg chg="add del mod">
          <ac:chgData name="Baloo" userId="6fec3949-09d1-4b19-a853-8fc0114221a4" providerId="ADAL" clId="{DC1AB99F-BD3E-4484-83C1-D511C926284F}" dt="2019-10-09T11:36:07.693" v="1034"/>
          <ac:spMkLst>
            <pc:docMk/>
            <pc:sldMk cId="2139374686" sldId="325"/>
            <ac:spMk id="23" creationId="{A01D8CE6-8279-4C0D-8E30-43CC5F91D6F5}"/>
          </ac:spMkLst>
        </pc:spChg>
        <pc:spChg chg="add del">
          <ac:chgData name="Baloo" userId="6fec3949-09d1-4b19-a853-8fc0114221a4" providerId="ADAL" clId="{DC1AB99F-BD3E-4484-83C1-D511C926284F}" dt="2019-10-09T11:41:52.642" v="1084"/>
          <ac:spMkLst>
            <pc:docMk/>
            <pc:sldMk cId="2139374686" sldId="325"/>
            <ac:spMk id="25" creationId="{B26D9126-4D1A-435C-92FD-2EFD34104B27}"/>
          </ac:spMkLst>
        </pc:spChg>
        <pc:spChg chg="add mod">
          <ac:chgData name="Baloo" userId="6fec3949-09d1-4b19-a853-8fc0114221a4" providerId="ADAL" clId="{DC1AB99F-BD3E-4484-83C1-D511C926284F}" dt="2019-10-09T12:03:26.508" v="1292" actId="20577"/>
          <ac:spMkLst>
            <pc:docMk/>
            <pc:sldMk cId="2139374686" sldId="325"/>
            <ac:spMk id="26" creationId="{DD2C4B6B-9204-45B4-86A2-415AFC952E5B}"/>
          </ac:spMkLst>
        </pc:spChg>
        <pc:spChg chg="add del">
          <ac:chgData name="Baloo" userId="6fec3949-09d1-4b19-a853-8fc0114221a4" providerId="ADAL" clId="{DC1AB99F-BD3E-4484-83C1-D511C926284F}" dt="2019-10-09T11:41:52.642" v="1084"/>
          <ac:spMkLst>
            <pc:docMk/>
            <pc:sldMk cId="2139374686" sldId="325"/>
            <ac:spMk id="27" creationId="{8A177BCC-4208-4795-8572-4D623BA1E2A0}"/>
          </ac:spMkLst>
        </pc:spChg>
        <pc:picChg chg="add del mod">
          <ac:chgData name="Baloo" userId="6fec3949-09d1-4b19-a853-8fc0114221a4" providerId="ADAL" clId="{DC1AB99F-BD3E-4484-83C1-D511C926284F}" dt="2019-10-09T10:59:38.095" v="913" actId="478"/>
          <ac:picMkLst>
            <pc:docMk/>
            <pc:sldMk cId="2139374686" sldId="325"/>
            <ac:picMk id="6" creationId="{81882401-8089-4931-B36A-5E5752A4DD25}"/>
          </ac:picMkLst>
        </pc:picChg>
        <pc:picChg chg="add mod ord">
          <ac:chgData name="Baloo" userId="6fec3949-09d1-4b19-a853-8fc0114221a4" providerId="ADAL" clId="{DC1AB99F-BD3E-4484-83C1-D511C926284F}" dt="2019-10-09T11:36:36.178" v="1035" actId="26606"/>
          <ac:picMkLst>
            <pc:docMk/>
            <pc:sldMk cId="2139374686" sldId="325"/>
            <ac:picMk id="9" creationId="{2C35D57B-AE2F-48BE-AD30-F6F9E4A822BB}"/>
          </ac:picMkLst>
        </pc:picChg>
        <pc:picChg chg="add mod ord">
          <ac:chgData name="Baloo" userId="6fec3949-09d1-4b19-a853-8fc0114221a4" providerId="ADAL" clId="{DC1AB99F-BD3E-4484-83C1-D511C926284F}" dt="2019-10-09T11:36:36.178" v="1035" actId="26606"/>
          <ac:picMkLst>
            <pc:docMk/>
            <pc:sldMk cId="2139374686" sldId="325"/>
            <ac:picMk id="14" creationId="{AAFFED51-9ECA-4614-865A-57568DC07A13}"/>
          </ac:picMkLst>
        </pc:picChg>
        <pc:picChg chg="add mod ord">
          <ac:chgData name="Baloo" userId="6fec3949-09d1-4b19-a853-8fc0114221a4" providerId="ADAL" clId="{DC1AB99F-BD3E-4484-83C1-D511C926284F}" dt="2019-10-09T11:36:36.178" v="1035" actId="26606"/>
          <ac:picMkLst>
            <pc:docMk/>
            <pc:sldMk cId="2139374686" sldId="325"/>
            <ac:picMk id="18" creationId="{14C72145-B19B-4FD1-BD67-7F16CE43D527}"/>
          </ac:picMkLst>
        </pc:picChg>
        <pc:picChg chg="add mod ord">
          <ac:chgData name="Baloo" userId="6fec3949-09d1-4b19-a853-8fc0114221a4" providerId="ADAL" clId="{DC1AB99F-BD3E-4484-83C1-D511C926284F}" dt="2019-10-09T11:36:36.178" v="1035" actId="26606"/>
          <ac:picMkLst>
            <pc:docMk/>
            <pc:sldMk cId="2139374686" sldId="325"/>
            <ac:picMk id="20" creationId="{0FA5611C-D4E2-451B-B512-0E16119DBCE4}"/>
          </ac:picMkLst>
        </pc:picChg>
      </pc:sldChg>
      <pc:sldChg chg="addSp delSp modSp add mod ord setBg setClrOvrMap delDesignElem">
        <pc:chgData name="Baloo" userId="6fec3949-09d1-4b19-a853-8fc0114221a4" providerId="ADAL" clId="{DC1AB99F-BD3E-4484-83C1-D511C926284F}" dt="2019-10-09T12:12:13.609" v="1501" actId="207"/>
        <pc:sldMkLst>
          <pc:docMk/>
          <pc:sldMk cId="1925896746" sldId="326"/>
        </pc:sldMkLst>
        <pc:spChg chg="mod ord">
          <ac:chgData name="Baloo" userId="6fec3949-09d1-4b19-a853-8fc0114221a4" providerId="ADAL" clId="{DC1AB99F-BD3E-4484-83C1-D511C926284F}" dt="2019-10-09T11:50:15.935" v="1162" actId="20577"/>
          <ac:spMkLst>
            <pc:docMk/>
            <pc:sldMk cId="1925896746" sldId="326"/>
            <ac:spMk id="2" creationId="{DE64478F-6D59-4E37-94F9-7B7E655CEF9F}"/>
          </ac:spMkLst>
        </pc:spChg>
        <pc:spChg chg="del">
          <ac:chgData name="Baloo" userId="6fec3949-09d1-4b19-a853-8fc0114221a4" providerId="ADAL" clId="{DC1AB99F-BD3E-4484-83C1-D511C926284F}" dt="2019-10-09T11:35:50.798" v="1028"/>
          <ac:spMkLst>
            <pc:docMk/>
            <pc:sldMk cId="1925896746" sldId="326"/>
            <ac:spMk id="3" creationId="{10DA5DE1-A0A4-46BA-9E02-88676566847F}"/>
          </ac:spMkLst>
        </pc:spChg>
        <pc:spChg chg="mod">
          <ac:chgData name="Baloo" userId="6fec3949-09d1-4b19-a853-8fc0114221a4" providerId="ADAL" clId="{DC1AB99F-BD3E-4484-83C1-D511C926284F}" dt="2019-10-09T11:48:02.366" v="1150" actId="26606"/>
          <ac:spMkLst>
            <pc:docMk/>
            <pc:sldMk cId="1925896746" sldId="326"/>
            <ac:spMk id="4" creationId="{A4A60160-09CA-4F71-A12A-BBAABAC79A2A}"/>
          </ac:spMkLst>
        </pc:spChg>
        <pc:spChg chg="add del mod">
          <ac:chgData name="Baloo" userId="6fec3949-09d1-4b19-a853-8fc0114221a4" providerId="ADAL" clId="{DC1AB99F-BD3E-4484-83C1-D511C926284F}" dt="2019-10-09T11:46:42.491" v="1143"/>
          <ac:spMkLst>
            <pc:docMk/>
            <pc:sldMk cId="1925896746" sldId="326"/>
            <ac:spMk id="7" creationId="{FA9039B3-117F-492D-A393-CE3863BB7656}"/>
          </ac:spMkLst>
        </pc:spChg>
        <pc:spChg chg="add mod">
          <ac:chgData name="Baloo" userId="6fec3949-09d1-4b19-a853-8fc0114221a4" providerId="ADAL" clId="{DC1AB99F-BD3E-4484-83C1-D511C926284F}" dt="2019-10-09T11:50:05.625" v="1154" actId="1076"/>
          <ac:spMkLst>
            <pc:docMk/>
            <pc:sldMk cId="1925896746" sldId="326"/>
            <ac:spMk id="8" creationId="{357E7234-64B7-4420-ABFC-29AE77619A66}"/>
          </ac:spMkLst>
        </pc:spChg>
        <pc:spChg chg="add mod">
          <ac:chgData name="Baloo" userId="6fec3949-09d1-4b19-a853-8fc0114221a4" providerId="ADAL" clId="{DC1AB99F-BD3E-4484-83C1-D511C926284F}" dt="2019-10-09T12:12:10.782" v="1499" actId="207"/>
          <ac:spMkLst>
            <pc:docMk/>
            <pc:sldMk cId="1925896746" sldId="326"/>
            <ac:spMk id="9" creationId="{C4DD81E6-6E70-4224-B9A0-E60486A9C5A0}"/>
          </ac:spMkLst>
        </pc:spChg>
        <pc:spChg chg="add mod">
          <ac:chgData name="Baloo" userId="6fec3949-09d1-4b19-a853-8fc0114221a4" providerId="ADAL" clId="{DC1AB99F-BD3E-4484-83C1-D511C926284F}" dt="2019-10-09T12:12:13.609" v="1501" actId="207"/>
          <ac:spMkLst>
            <pc:docMk/>
            <pc:sldMk cId="1925896746" sldId="326"/>
            <ac:spMk id="10" creationId="{242A4F32-6EFE-4F43-86D3-E0A64FAB7853}"/>
          </ac:spMkLst>
        </pc:spChg>
        <pc:spChg chg="add del">
          <ac:chgData name="Baloo" userId="6fec3949-09d1-4b19-a853-8fc0114221a4" providerId="ADAL" clId="{DC1AB99F-BD3E-4484-83C1-D511C926284F}" dt="2019-10-09T11:36:00.887" v="1032" actId="26606"/>
          <ac:spMkLst>
            <pc:docMk/>
            <pc:sldMk cId="1925896746" sldId="326"/>
            <ac:spMk id="11" creationId="{A4AC5506-6312-4701-8D3C-40187889A947}"/>
          </ac:spMkLst>
        </pc:spChg>
        <pc:spChg chg="add del">
          <ac:chgData name="Baloo" userId="6fec3949-09d1-4b19-a853-8fc0114221a4" providerId="ADAL" clId="{DC1AB99F-BD3E-4484-83C1-D511C926284F}" dt="2019-10-09T11:41:52.642" v="1084"/>
          <ac:spMkLst>
            <pc:docMk/>
            <pc:sldMk cId="1925896746" sldId="326"/>
            <ac:spMk id="14" creationId="{37C89E4B-3C9F-44B9-8B86-D9E3D112D8EC}"/>
          </ac:spMkLst>
        </pc:spChg>
        <pc:spChg chg="add">
          <ac:chgData name="Baloo" userId="6fec3949-09d1-4b19-a853-8fc0114221a4" providerId="ADAL" clId="{DC1AB99F-BD3E-4484-83C1-D511C926284F}" dt="2019-10-09T11:48:02.366" v="1150" actId="26606"/>
          <ac:spMkLst>
            <pc:docMk/>
            <pc:sldMk cId="1925896746" sldId="326"/>
            <ac:spMk id="17" creationId="{0AB225BA-7412-4605-8E8D-5AED2BF56A11}"/>
          </ac:spMkLst>
        </pc:spChg>
        <pc:spChg chg="add">
          <ac:chgData name="Baloo" userId="6fec3949-09d1-4b19-a853-8fc0114221a4" providerId="ADAL" clId="{DC1AB99F-BD3E-4484-83C1-D511C926284F}" dt="2019-10-09T11:48:02.366" v="1150" actId="26606"/>
          <ac:spMkLst>
            <pc:docMk/>
            <pc:sldMk cId="1925896746" sldId="326"/>
            <ac:spMk id="19" creationId="{604BB9CD-970D-4FE5-B4E3-D651735BF4FE}"/>
          </ac:spMkLst>
        </pc:spChg>
        <pc:spChg chg="add">
          <ac:chgData name="Baloo" userId="6fec3949-09d1-4b19-a853-8fc0114221a4" providerId="ADAL" clId="{DC1AB99F-BD3E-4484-83C1-D511C926284F}" dt="2019-10-09T11:48:02.366" v="1150" actId="26606"/>
          <ac:spMkLst>
            <pc:docMk/>
            <pc:sldMk cId="1925896746" sldId="326"/>
            <ac:spMk id="21" creationId="{5E0D6276-8D53-4DDA-A15A-90E0831F6D61}"/>
          </ac:spMkLst>
        </pc:spChg>
        <pc:spChg chg="add">
          <ac:chgData name="Baloo" userId="6fec3949-09d1-4b19-a853-8fc0114221a4" providerId="ADAL" clId="{DC1AB99F-BD3E-4484-83C1-D511C926284F}" dt="2019-10-09T11:48:02.366" v="1150" actId="26606"/>
          <ac:spMkLst>
            <pc:docMk/>
            <pc:sldMk cId="1925896746" sldId="326"/>
            <ac:spMk id="23" creationId="{00C150C7-96FB-4EB9-BDF9-212535A6089F}"/>
          </ac:spMkLst>
        </pc:spChg>
        <pc:picChg chg="add del mod ord">
          <ac:chgData name="Baloo" userId="6fec3949-09d1-4b19-a853-8fc0114221a4" providerId="ADAL" clId="{DC1AB99F-BD3E-4484-83C1-D511C926284F}" dt="2019-10-09T11:46:40.908" v="1142"/>
          <ac:picMkLst>
            <pc:docMk/>
            <pc:sldMk cId="1925896746" sldId="326"/>
            <ac:picMk id="6" creationId="{DB1CF84F-3259-47B2-984B-B3064C3ADCC1}"/>
          </ac:picMkLst>
        </pc:picChg>
        <pc:picChg chg="add mod">
          <ac:chgData name="Baloo" userId="6fec3949-09d1-4b19-a853-8fc0114221a4" providerId="ADAL" clId="{DC1AB99F-BD3E-4484-83C1-D511C926284F}" dt="2019-10-09T11:48:02.366" v="1150" actId="26606"/>
          <ac:picMkLst>
            <pc:docMk/>
            <pc:sldMk cId="1925896746" sldId="326"/>
            <ac:picMk id="12" creationId="{C38C89AA-52FD-4DAA-B82E-05D0CC2BF7D6}"/>
          </ac:picMkLst>
        </pc:picChg>
        <pc:cxnChg chg="add del">
          <ac:chgData name="Baloo" userId="6fec3949-09d1-4b19-a853-8fc0114221a4" providerId="ADAL" clId="{DC1AB99F-BD3E-4484-83C1-D511C926284F}" dt="2019-10-09T11:41:52.642" v="1084"/>
          <ac:cxnSpMkLst>
            <pc:docMk/>
            <pc:sldMk cId="1925896746" sldId="326"/>
            <ac:cxnSpMk id="13" creationId="{AA2EAA10-076F-46BD-8F0F-B9A2FB77A85C}"/>
          </ac:cxnSpMkLst>
        </pc:cxnChg>
        <pc:cxnChg chg="add del">
          <ac:chgData name="Baloo" userId="6fec3949-09d1-4b19-a853-8fc0114221a4" providerId="ADAL" clId="{DC1AB99F-BD3E-4484-83C1-D511C926284F}" dt="2019-10-09T11:41:52.642" v="1084"/>
          <ac:cxnSpMkLst>
            <pc:docMk/>
            <pc:sldMk cId="1925896746" sldId="326"/>
            <ac:cxnSpMk id="15" creationId="{D891E407-403B-4764-86C9-33A56D3BCAA3}"/>
          </ac:cxnSpMkLst>
        </pc:cxnChg>
      </pc:sldChg>
      <pc:sldChg chg="addSp delSp modSp add mod ord setBg delDesignElem">
        <pc:chgData name="Baloo" userId="6fec3949-09d1-4b19-a853-8fc0114221a4" providerId="ADAL" clId="{DC1AB99F-BD3E-4484-83C1-D511C926284F}" dt="2019-10-09T11:58:24.076" v="1273"/>
        <pc:sldMkLst>
          <pc:docMk/>
          <pc:sldMk cId="1024070360" sldId="327"/>
        </pc:sldMkLst>
        <pc:spChg chg="mod ord">
          <ac:chgData name="Baloo" userId="6fec3949-09d1-4b19-a853-8fc0114221a4" providerId="ADAL" clId="{DC1AB99F-BD3E-4484-83C1-D511C926284F}" dt="2019-10-09T11:38:18.184" v="1063" actId="26606"/>
          <ac:spMkLst>
            <pc:docMk/>
            <pc:sldMk cId="1024070360" sldId="327"/>
            <ac:spMk id="2" creationId="{747666CA-2893-496C-948C-ABCFA9160B9D}"/>
          </ac:spMkLst>
        </pc:spChg>
        <pc:spChg chg="del">
          <ac:chgData name="Baloo" userId="6fec3949-09d1-4b19-a853-8fc0114221a4" providerId="ADAL" clId="{DC1AB99F-BD3E-4484-83C1-D511C926284F}" dt="2019-10-09T11:35:33.321" v="1010"/>
          <ac:spMkLst>
            <pc:docMk/>
            <pc:sldMk cId="1024070360" sldId="327"/>
            <ac:spMk id="3" creationId="{9293BA94-37BD-421C-9B16-A4C2FC7ED0EF}"/>
          </ac:spMkLst>
        </pc:spChg>
        <pc:spChg chg="mod">
          <ac:chgData name="Baloo" userId="6fec3949-09d1-4b19-a853-8fc0114221a4" providerId="ADAL" clId="{DC1AB99F-BD3E-4484-83C1-D511C926284F}" dt="2019-10-09T11:48:14.721" v="1151" actId="26606"/>
          <ac:spMkLst>
            <pc:docMk/>
            <pc:sldMk cId="1024070360" sldId="327"/>
            <ac:spMk id="4" creationId="{0CFC09E9-FFB0-4E98-854C-1F2A5595E859}"/>
          </ac:spMkLst>
        </pc:spChg>
        <pc:spChg chg="add">
          <ac:chgData name="Baloo" userId="6fec3949-09d1-4b19-a853-8fc0114221a4" providerId="ADAL" clId="{DC1AB99F-BD3E-4484-83C1-D511C926284F}" dt="2019-10-09T11:48:14.721" v="1151" actId="26606"/>
          <ac:spMkLst>
            <pc:docMk/>
            <pc:sldMk cId="1024070360" sldId="327"/>
            <ac:spMk id="8" creationId="{A4AC5506-6312-4701-8D3C-40187889A947}"/>
          </ac:spMkLst>
        </pc:spChg>
        <pc:spChg chg="add del">
          <ac:chgData name="Baloo" userId="6fec3949-09d1-4b19-a853-8fc0114221a4" providerId="ADAL" clId="{DC1AB99F-BD3E-4484-83C1-D511C926284F}" dt="2019-10-09T11:38:18.184" v="1063" actId="26606"/>
          <ac:spMkLst>
            <pc:docMk/>
            <pc:sldMk cId="1024070360" sldId="327"/>
            <ac:spMk id="11" creationId="{37C89E4B-3C9F-44B9-8B86-D9E3D112D8EC}"/>
          </ac:spMkLst>
        </pc:spChg>
        <pc:spChg chg="add del">
          <ac:chgData name="Baloo" userId="6fec3949-09d1-4b19-a853-8fc0114221a4" providerId="ADAL" clId="{DC1AB99F-BD3E-4484-83C1-D511C926284F}" dt="2019-10-09T11:41:52.642" v="1084"/>
          <ac:spMkLst>
            <pc:docMk/>
            <pc:sldMk cId="1024070360" sldId="327"/>
            <ac:spMk id="20" creationId="{A4AC5506-6312-4701-8D3C-40187889A947}"/>
          </ac:spMkLst>
        </pc:spChg>
        <pc:picChg chg="add mod ord modCrop">
          <ac:chgData name="Baloo" userId="6fec3949-09d1-4b19-a853-8fc0114221a4" providerId="ADAL" clId="{DC1AB99F-BD3E-4484-83C1-D511C926284F}" dt="2019-10-09T11:38:29.233" v="1065" actId="1076"/>
          <ac:picMkLst>
            <pc:docMk/>
            <pc:sldMk cId="1024070360" sldId="327"/>
            <ac:picMk id="6" creationId="{6B8E23A5-DD48-47C4-BD96-82C128188F1E}"/>
          </ac:picMkLst>
        </pc:picChg>
        <pc:cxnChg chg="add del">
          <ac:chgData name="Baloo" userId="6fec3949-09d1-4b19-a853-8fc0114221a4" providerId="ADAL" clId="{DC1AB99F-BD3E-4484-83C1-D511C926284F}" dt="2019-10-09T11:38:18.184" v="1063" actId="26606"/>
          <ac:cxnSpMkLst>
            <pc:docMk/>
            <pc:sldMk cId="1024070360" sldId="327"/>
            <ac:cxnSpMk id="13" creationId="{AA2EAA10-076F-46BD-8F0F-B9A2FB77A85C}"/>
          </ac:cxnSpMkLst>
        </pc:cxnChg>
        <pc:cxnChg chg="add del">
          <ac:chgData name="Baloo" userId="6fec3949-09d1-4b19-a853-8fc0114221a4" providerId="ADAL" clId="{DC1AB99F-BD3E-4484-83C1-D511C926284F}" dt="2019-10-09T11:38:18.184" v="1063" actId="26606"/>
          <ac:cxnSpMkLst>
            <pc:docMk/>
            <pc:sldMk cId="1024070360" sldId="327"/>
            <ac:cxnSpMk id="15" creationId="{D891E407-403B-4764-86C9-33A56D3BCAA3}"/>
          </ac:cxnSpMkLst>
        </pc:cxnChg>
      </pc:sldChg>
      <pc:sldChg chg="addSp delSp modSp add mod ord setBg">
        <pc:chgData name="Baloo" userId="6fec3949-09d1-4b19-a853-8fc0114221a4" providerId="ADAL" clId="{DC1AB99F-BD3E-4484-83C1-D511C926284F}" dt="2019-10-09T11:58:24.076" v="1273"/>
        <pc:sldMkLst>
          <pc:docMk/>
          <pc:sldMk cId="3128270062" sldId="328"/>
        </pc:sldMkLst>
        <pc:spChg chg="mod ord">
          <ac:chgData name="Baloo" userId="6fec3949-09d1-4b19-a853-8fc0114221a4" providerId="ADAL" clId="{DC1AB99F-BD3E-4484-83C1-D511C926284F}" dt="2019-10-09T11:51:57.605" v="1187" actId="20577"/>
          <ac:spMkLst>
            <pc:docMk/>
            <pc:sldMk cId="3128270062" sldId="328"/>
            <ac:spMk id="2" creationId="{E676CE65-B9D2-43C4-B57F-A5A7E555295C}"/>
          </ac:spMkLst>
        </pc:spChg>
        <pc:spChg chg="del mod">
          <ac:chgData name="Baloo" userId="6fec3949-09d1-4b19-a853-8fc0114221a4" providerId="ADAL" clId="{DC1AB99F-BD3E-4484-83C1-D511C926284F}" dt="2019-10-09T11:51:28.015" v="1166"/>
          <ac:spMkLst>
            <pc:docMk/>
            <pc:sldMk cId="3128270062" sldId="328"/>
            <ac:spMk id="3" creationId="{48D6919F-C4C6-4325-B549-BABBF7AE3862}"/>
          </ac:spMkLst>
        </pc:spChg>
        <pc:spChg chg="mod">
          <ac:chgData name="Baloo" userId="6fec3949-09d1-4b19-a853-8fc0114221a4" providerId="ADAL" clId="{DC1AB99F-BD3E-4484-83C1-D511C926284F}" dt="2019-10-09T11:51:34.119" v="1167" actId="26606"/>
          <ac:spMkLst>
            <pc:docMk/>
            <pc:sldMk cId="3128270062" sldId="328"/>
            <ac:spMk id="4" creationId="{76E14D65-DC11-4ADE-B421-9D18DF81CEC5}"/>
          </ac:spMkLst>
        </pc:spChg>
        <pc:spChg chg="add">
          <ac:chgData name="Baloo" userId="6fec3949-09d1-4b19-a853-8fc0114221a4" providerId="ADAL" clId="{DC1AB99F-BD3E-4484-83C1-D511C926284F}" dt="2019-10-09T11:51:34.119" v="1167" actId="26606"/>
          <ac:spMkLst>
            <pc:docMk/>
            <pc:sldMk cId="3128270062" sldId="328"/>
            <ac:spMk id="10" creationId="{37C89E4B-3C9F-44B9-8B86-D9E3D112D8EC}"/>
          </ac:spMkLst>
        </pc:spChg>
        <pc:picChg chg="add mod">
          <ac:chgData name="Baloo" userId="6fec3949-09d1-4b19-a853-8fc0114221a4" providerId="ADAL" clId="{DC1AB99F-BD3E-4484-83C1-D511C926284F}" dt="2019-10-09T11:51:34.119" v="1167" actId="26606"/>
          <ac:picMkLst>
            <pc:docMk/>
            <pc:sldMk cId="3128270062" sldId="328"/>
            <ac:picMk id="5" creationId="{802EEF3B-B29D-47DC-9441-56CAB33B55C2}"/>
          </ac:picMkLst>
        </pc:picChg>
        <pc:cxnChg chg="add">
          <ac:chgData name="Baloo" userId="6fec3949-09d1-4b19-a853-8fc0114221a4" providerId="ADAL" clId="{DC1AB99F-BD3E-4484-83C1-D511C926284F}" dt="2019-10-09T11:51:34.119" v="1167" actId="26606"/>
          <ac:cxnSpMkLst>
            <pc:docMk/>
            <pc:sldMk cId="3128270062" sldId="328"/>
            <ac:cxnSpMk id="12" creationId="{AA2EAA10-076F-46BD-8F0F-B9A2FB77A85C}"/>
          </ac:cxnSpMkLst>
        </pc:cxnChg>
        <pc:cxnChg chg="add">
          <ac:chgData name="Baloo" userId="6fec3949-09d1-4b19-a853-8fc0114221a4" providerId="ADAL" clId="{DC1AB99F-BD3E-4484-83C1-D511C926284F}" dt="2019-10-09T11:51:34.119" v="1167" actId="26606"/>
          <ac:cxnSpMkLst>
            <pc:docMk/>
            <pc:sldMk cId="3128270062" sldId="328"/>
            <ac:cxnSpMk id="14" creationId="{D891E407-403B-4764-86C9-33A56D3BCAA3}"/>
          </ac:cxnSpMkLst>
        </pc:cxnChg>
      </pc:sldChg>
      <pc:sldChg chg="addSp delSp modSp add mod setBg">
        <pc:chgData name="Baloo" userId="6fec3949-09d1-4b19-a853-8fc0114221a4" providerId="ADAL" clId="{DC1AB99F-BD3E-4484-83C1-D511C926284F}" dt="2019-10-09T12:14:02.993" v="1504" actId="20577"/>
        <pc:sldMkLst>
          <pc:docMk/>
          <pc:sldMk cId="3829350682" sldId="329"/>
        </pc:sldMkLst>
        <pc:spChg chg="mod">
          <ac:chgData name="Baloo" userId="6fec3949-09d1-4b19-a853-8fc0114221a4" providerId="ADAL" clId="{DC1AB99F-BD3E-4484-83C1-D511C926284F}" dt="2019-10-09T12:14:02.993" v="1504" actId="20577"/>
          <ac:spMkLst>
            <pc:docMk/>
            <pc:sldMk cId="3829350682" sldId="329"/>
            <ac:spMk id="2" creationId="{38B65026-E0C5-4C13-8557-5C1C941C54B8}"/>
          </ac:spMkLst>
        </pc:spChg>
        <pc:spChg chg="del">
          <ac:chgData name="Baloo" userId="6fec3949-09d1-4b19-a853-8fc0114221a4" providerId="ADAL" clId="{DC1AB99F-BD3E-4484-83C1-D511C926284F}" dt="2019-10-09T11:54:22.306" v="1254"/>
          <ac:spMkLst>
            <pc:docMk/>
            <pc:sldMk cId="3829350682" sldId="329"/>
            <ac:spMk id="3" creationId="{A240E0A4-C546-4371-8C27-0CAAA11CCD49}"/>
          </ac:spMkLst>
        </pc:spChg>
        <pc:spChg chg="mod ord">
          <ac:chgData name="Baloo" userId="6fec3949-09d1-4b19-a853-8fc0114221a4" providerId="ADAL" clId="{DC1AB99F-BD3E-4484-83C1-D511C926284F}" dt="2019-10-09T12:13:53.546" v="1502" actId="26606"/>
          <ac:spMkLst>
            <pc:docMk/>
            <pc:sldMk cId="3829350682" sldId="329"/>
            <ac:spMk id="4" creationId="{2573D888-4FB2-4F0A-BB63-06E3AE0A16F2}"/>
          </ac:spMkLst>
        </pc:spChg>
        <pc:spChg chg="add">
          <ac:chgData name="Baloo" userId="6fec3949-09d1-4b19-a853-8fc0114221a4" providerId="ADAL" clId="{DC1AB99F-BD3E-4484-83C1-D511C926284F}" dt="2019-10-09T12:13:53.546" v="1502" actId="26606"/>
          <ac:spMkLst>
            <pc:docMk/>
            <pc:sldMk cId="3829350682" sldId="329"/>
            <ac:spMk id="10" creationId="{AB45A142-4255-493C-8284-5D566C121B10}"/>
          </ac:spMkLst>
        </pc:spChg>
        <pc:picChg chg="add mod">
          <ac:chgData name="Baloo" userId="6fec3949-09d1-4b19-a853-8fc0114221a4" providerId="ADAL" clId="{DC1AB99F-BD3E-4484-83C1-D511C926284F}" dt="2019-10-09T12:13:53.546" v="1502" actId="26606"/>
          <ac:picMkLst>
            <pc:docMk/>
            <pc:sldMk cId="3829350682" sldId="329"/>
            <ac:picMk id="5" creationId="{6A57CD18-5317-42CF-B6AD-E4DAB59046E1}"/>
          </ac:picMkLst>
        </pc:picChg>
        <pc:cxnChg chg="add">
          <ac:chgData name="Baloo" userId="6fec3949-09d1-4b19-a853-8fc0114221a4" providerId="ADAL" clId="{DC1AB99F-BD3E-4484-83C1-D511C926284F}" dt="2019-10-09T12:13:53.546" v="1502" actId="26606"/>
          <ac:cxnSpMkLst>
            <pc:docMk/>
            <pc:sldMk cId="3829350682" sldId="329"/>
            <ac:cxnSpMk id="12" creationId="{38FB9660-F42F-4313-BBC4-47C007FE484C}"/>
          </ac:cxnSpMkLst>
        </pc:cxnChg>
      </pc:sldChg>
      <pc:sldMasterChg chg="setBg">
        <pc:chgData name="Baloo" userId="6fec3949-09d1-4b19-a853-8fc0114221a4" providerId="ADAL" clId="{DC1AB99F-BD3E-4484-83C1-D511C926284F}" dt="2019-10-09T10:50:03.532" v="793"/>
        <pc:sldMasterMkLst>
          <pc:docMk/>
          <pc:sldMasterMk cId="1023944814" sldId="2147483672"/>
        </pc:sldMasterMkLst>
      </pc:sldMasterChg>
    </pc:docChg>
  </pc:docChgLst>
  <pc:docChgLst>
    <pc:chgData name="Balazs J. Nagy" userId="6fec3949-09d1-4b19-a853-8fc0114221a4" providerId="ADAL" clId="{526D2F33-2FEF-4B63-BB3D-4946A4E12001}"/>
    <pc:docChg chg="undo custSel addSld modSld">
      <pc:chgData name="Balazs J. Nagy" userId="6fec3949-09d1-4b19-a853-8fc0114221a4" providerId="ADAL" clId="{526D2F33-2FEF-4B63-BB3D-4946A4E12001}" dt="2020-10-20T12:47:27.467" v="1187" actId="1076"/>
      <pc:docMkLst>
        <pc:docMk/>
      </pc:docMkLst>
      <pc:sldChg chg="modSp mod">
        <pc:chgData name="Balazs J. Nagy" userId="6fec3949-09d1-4b19-a853-8fc0114221a4" providerId="ADAL" clId="{526D2F33-2FEF-4B63-BB3D-4946A4E12001}" dt="2020-10-20T12:28:14.528" v="25" actId="20577"/>
        <pc:sldMkLst>
          <pc:docMk/>
          <pc:sldMk cId="431920358" sldId="324"/>
        </pc:sldMkLst>
        <pc:spChg chg="mod">
          <ac:chgData name="Balazs J. Nagy" userId="6fec3949-09d1-4b19-a853-8fc0114221a4" providerId="ADAL" clId="{526D2F33-2FEF-4B63-BB3D-4946A4E12001}" dt="2020-10-20T12:28:14.528" v="25" actId="20577"/>
          <ac:spMkLst>
            <pc:docMk/>
            <pc:sldMk cId="431920358" sldId="324"/>
            <ac:spMk id="3" creationId="{E3062E73-E230-4563-BB48-10522FDE162B}"/>
          </ac:spMkLst>
        </pc:spChg>
      </pc:sldChg>
      <pc:sldChg chg="modSp new mod">
        <pc:chgData name="Balazs J. Nagy" userId="6fec3949-09d1-4b19-a853-8fc0114221a4" providerId="ADAL" clId="{526D2F33-2FEF-4B63-BB3D-4946A4E12001}" dt="2020-10-20T12:40:52.759" v="829" actId="20577"/>
        <pc:sldMkLst>
          <pc:docMk/>
          <pc:sldMk cId="1953746894" sldId="362"/>
        </pc:sldMkLst>
        <pc:spChg chg="mod">
          <ac:chgData name="Balazs J. Nagy" userId="6fec3949-09d1-4b19-a853-8fc0114221a4" providerId="ADAL" clId="{526D2F33-2FEF-4B63-BB3D-4946A4E12001}" dt="2020-10-20T12:35:08.827" v="63" actId="20577"/>
          <ac:spMkLst>
            <pc:docMk/>
            <pc:sldMk cId="1953746894" sldId="362"/>
            <ac:spMk id="2" creationId="{C85EF530-713D-4E05-BA4B-3D77C9AC78C6}"/>
          </ac:spMkLst>
        </pc:spChg>
        <pc:spChg chg="mod">
          <ac:chgData name="Balazs J. Nagy" userId="6fec3949-09d1-4b19-a853-8fc0114221a4" providerId="ADAL" clId="{526D2F33-2FEF-4B63-BB3D-4946A4E12001}" dt="2020-10-20T12:40:52.759" v="829" actId="20577"/>
          <ac:spMkLst>
            <pc:docMk/>
            <pc:sldMk cId="1953746894" sldId="362"/>
            <ac:spMk id="3" creationId="{B0080A55-23DF-4BD5-9671-4F3F87B82857}"/>
          </ac:spMkLst>
        </pc:spChg>
      </pc:sldChg>
      <pc:sldChg chg="modSp new mod">
        <pc:chgData name="Balazs J. Nagy" userId="6fec3949-09d1-4b19-a853-8fc0114221a4" providerId="ADAL" clId="{526D2F33-2FEF-4B63-BB3D-4946A4E12001}" dt="2020-10-20T12:47:27.467" v="1187" actId="1076"/>
        <pc:sldMkLst>
          <pc:docMk/>
          <pc:sldMk cId="3257184117" sldId="363"/>
        </pc:sldMkLst>
        <pc:spChg chg="mod">
          <ac:chgData name="Balazs J. Nagy" userId="6fec3949-09d1-4b19-a853-8fc0114221a4" providerId="ADAL" clId="{526D2F33-2FEF-4B63-BB3D-4946A4E12001}" dt="2020-10-20T12:41:55.276" v="840" actId="20577"/>
          <ac:spMkLst>
            <pc:docMk/>
            <pc:sldMk cId="3257184117" sldId="363"/>
            <ac:spMk id="2" creationId="{8E97020C-891B-48AB-88EF-80EE91FA8891}"/>
          </ac:spMkLst>
        </pc:spChg>
        <pc:spChg chg="mod">
          <ac:chgData name="Balazs J. Nagy" userId="6fec3949-09d1-4b19-a853-8fc0114221a4" providerId="ADAL" clId="{526D2F33-2FEF-4B63-BB3D-4946A4E12001}" dt="2020-10-20T12:47:27.467" v="1187" actId="1076"/>
          <ac:spMkLst>
            <pc:docMk/>
            <pc:sldMk cId="3257184117" sldId="363"/>
            <ac:spMk id="3" creationId="{4054751B-30B9-41C3-A10C-7C7CDDB85B9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F81310-D071-4CC9-AEE0-3A4E9915558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AB01007-0965-422E-963E-A9FF7F1930DE}">
      <dgm:prSet/>
      <dgm:spPr/>
      <dgm:t>
        <a:bodyPr/>
        <a:lstStyle/>
        <a:p>
          <a:r>
            <a:rPr lang="hu-HU" b="1" dirty="0">
              <a:solidFill>
                <a:schemeClr val="tx1"/>
              </a:solidFill>
            </a:rPr>
            <a:t>Raceway pond</a:t>
          </a:r>
          <a:r>
            <a:rPr lang="hu-HU" dirty="0">
              <a:solidFill>
                <a:schemeClr val="tx1"/>
              </a:solidFill>
            </a:rPr>
            <a:t>, versenypálya alakú medence: nyitott, sekély (maximum 20-25 cm vízmélység), lapátkerékkel hajtott medence. Nagy területet foglal a sejtszuszpenzió térfogatához viszonyítva. Jelentősen ki van téve a változó környezetnek, az idegen mikroorganizmusoknak. A nagy felületen történő evaporáció miatt gyorsan bekoncentrálódik, így ügyelni kell az elpárolgott víz rendszeres visszapótlására. A fénylimit viszonylag alacsony sejtszuszpenziónál már jelentkezik.</a:t>
          </a:r>
          <a:endParaRPr lang="en-US" dirty="0">
            <a:solidFill>
              <a:schemeClr val="tx1"/>
            </a:solidFill>
          </a:endParaRPr>
        </a:p>
      </dgm:t>
    </dgm:pt>
    <dgm:pt modelId="{8710CFAA-B94E-4235-B803-80DA950B3F44}" type="parTrans" cxnId="{38D6CD38-D0B8-420D-B6DA-F2E2FD460BA0}">
      <dgm:prSet/>
      <dgm:spPr/>
      <dgm:t>
        <a:bodyPr/>
        <a:lstStyle/>
        <a:p>
          <a:endParaRPr lang="en-US"/>
        </a:p>
      </dgm:t>
    </dgm:pt>
    <dgm:pt modelId="{13F0DCBA-8914-4F07-920C-866EC51EB1D2}" type="sibTrans" cxnId="{38D6CD38-D0B8-420D-B6DA-F2E2FD460BA0}">
      <dgm:prSet/>
      <dgm:spPr/>
      <dgm:t>
        <a:bodyPr/>
        <a:lstStyle/>
        <a:p>
          <a:endParaRPr lang="en-US"/>
        </a:p>
      </dgm:t>
    </dgm:pt>
    <dgm:pt modelId="{3FE6640F-8F54-45DF-B0CC-9A6237B9762D}">
      <dgm:prSet/>
      <dgm:spPr/>
      <dgm:t>
        <a:bodyPr/>
        <a:lstStyle/>
        <a:p>
          <a:r>
            <a:rPr lang="hu-HU" b="1" dirty="0">
              <a:solidFill>
                <a:schemeClr val="tx1"/>
              </a:solidFill>
            </a:rPr>
            <a:t>Csőreaktor</a:t>
          </a:r>
          <a:r>
            <a:rPr lang="hu-HU" dirty="0">
              <a:solidFill>
                <a:schemeClr val="tx1"/>
              </a:solidFill>
            </a:rPr>
            <a:t>: gyakori a mesterséges megvilágítás alkalmazása is. A víztest átmérője lényegesen kisebb (maximum 5 cm), így jobb magasabb </a:t>
          </a:r>
          <a:r>
            <a:rPr lang="hu-HU" dirty="0" err="1">
              <a:solidFill>
                <a:schemeClr val="tx1"/>
              </a:solidFill>
            </a:rPr>
            <a:t>sejtdenzitás</a:t>
          </a:r>
          <a:r>
            <a:rPr lang="hu-HU" dirty="0">
              <a:solidFill>
                <a:schemeClr val="tx1"/>
              </a:solidFill>
            </a:rPr>
            <a:t> érhető el, mint az RWP esetében. Szivattyúval kevertetik a reaktort. Gyakran kilevegőztető egységet is hozzácsatlakoztatnak a körhöz, ahol CO2 betáplálással javítható a tenyésztés produktivitása. Ez a reaktortípus többnyire zártnak tekinthető, de a tisztítása gyakran körülményes, gőzzel </a:t>
          </a:r>
          <a:r>
            <a:rPr lang="hu-HU" dirty="0" err="1">
              <a:solidFill>
                <a:schemeClr val="tx1"/>
              </a:solidFill>
            </a:rPr>
            <a:t>sterilezni</a:t>
          </a:r>
          <a:r>
            <a:rPr lang="hu-HU" dirty="0">
              <a:solidFill>
                <a:schemeClr val="tx1"/>
              </a:solidFill>
            </a:rPr>
            <a:t> pedig nem biztonságos.</a:t>
          </a:r>
          <a:endParaRPr lang="en-US" dirty="0">
            <a:solidFill>
              <a:schemeClr val="tx1"/>
            </a:solidFill>
          </a:endParaRPr>
        </a:p>
      </dgm:t>
    </dgm:pt>
    <dgm:pt modelId="{7534A287-2835-4BA3-BC93-93A7F4C99668}" type="parTrans" cxnId="{2D057FCD-F5C5-4C7C-BA55-A8AC3C39CBB5}">
      <dgm:prSet/>
      <dgm:spPr/>
      <dgm:t>
        <a:bodyPr/>
        <a:lstStyle/>
        <a:p>
          <a:endParaRPr lang="en-US"/>
        </a:p>
      </dgm:t>
    </dgm:pt>
    <dgm:pt modelId="{9C11D7A9-CEB2-4265-8E0E-2A1A73D50FF5}" type="sibTrans" cxnId="{2D057FCD-F5C5-4C7C-BA55-A8AC3C39CBB5}">
      <dgm:prSet/>
      <dgm:spPr/>
      <dgm:t>
        <a:bodyPr/>
        <a:lstStyle/>
        <a:p>
          <a:endParaRPr lang="en-US"/>
        </a:p>
      </dgm:t>
    </dgm:pt>
    <dgm:pt modelId="{1AFC3F81-9F57-4DE0-BB41-46C56AFE8A6E}">
      <dgm:prSet/>
      <dgm:spPr/>
      <dgm:t>
        <a:bodyPr/>
        <a:lstStyle/>
        <a:p>
          <a:r>
            <a:rPr lang="hu-HU" b="1" dirty="0">
              <a:solidFill>
                <a:schemeClr val="tx1"/>
              </a:solidFill>
            </a:rPr>
            <a:t>Flat panel</a:t>
          </a:r>
          <a:r>
            <a:rPr lang="hu-HU" dirty="0">
              <a:solidFill>
                <a:schemeClr val="tx1"/>
              </a:solidFill>
            </a:rPr>
            <a:t>: két üveglap közötti keskeny (kevesebb, mint 5 cm) térben történik a sejtszuszpenzió áramoltatása. Ennek a reaktortípusnak egy altípusa a „</a:t>
          </a:r>
          <a:r>
            <a:rPr lang="hu-HU" dirty="0" err="1">
              <a:solidFill>
                <a:schemeClr val="tx1"/>
              </a:solidFill>
            </a:rPr>
            <a:t>plastic</a:t>
          </a:r>
          <a:r>
            <a:rPr lang="hu-HU" dirty="0">
              <a:solidFill>
                <a:schemeClr val="tx1"/>
              </a:solidFill>
            </a:rPr>
            <a:t> </a:t>
          </a:r>
          <a:r>
            <a:rPr lang="hu-HU" dirty="0" err="1">
              <a:solidFill>
                <a:schemeClr val="tx1"/>
              </a:solidFill>
            </a:rPr>
            <a:t>bad</a:t>
          </a:r>
          <a:r>
            <a:rPr lang="hu-HU" dirty="0">
              <a:solidFill>
                <a:schemeClr val="tx1"/>
              </a:solidFill>
            </a:rPr>
            <a:t> reactor”, amikor egyszerhasználatos zsákokban tenyésztjük a mikroalgákat. Mivel a megvilágított (természetes vagy mesterséges fényforrás) víztest magassága meglehetősen alacsony, de a párolgás a reaktor zártsága miatt kismértékű, így nagy sejtkoncentrációhoz lehet jutni. A reaktortervezés körülményes, mert gondoskodni kell az intenzív napsütésnek kitett reaktor hűtéséről is.</a:t>
          </a:r>
          <a:endParaRPr lang="en-US" dirty="0">
            <a:solidFill>
              <a:schemeClr val="tx1"/>
            </a:solidFill>
          </a:endParaRPr>
        </a:p>
      </dgm:t>
    </dgm:pt>
    <dgm:pt modelId="{D0AEE1EF-ABE3-4E67-A9DA-40A62CE8F7E3}" type="parTrans" cxnId="{8831C076-1C56-454F-9005-D11852986D8B}">
      <dgm:prSet/>
      <dgm:spPr/>
      <dgm:t>
        <a:bodyPr/>
        <a:lstStyle/>
        <a:p>
          <a:endParaRPr lang="en-US"/>
        </a:p>
      </dgm:t>
    </dgm:pt>
    <dgm:pt modelId="{F72E40FA-82A0-466C-9CFF-73D08633F632}" type="sibTrans" cxnId="{8831C076-1C56-454F-9005-D11852986D8B}">
      <dgm:prSet/>
      <dgm:spPr/>
      <dgm:t>
        <a:bodyPr/>
        <a:lstStyle/>
        <a:p>
          <a:endParaRPr lang="en-US"/>
        </a:p>
      </dgm:t>
    </dgm:pt>
    <dgm:pt modelId="{297D24CD-C0D0-434A-A767-15B0FB69D7C7}" type="pres">
      <dgm:prSet presAssocID="{35F81310-D071-4CC9-AEE0-3A4E99155580}" presName="linear" presStyleCnt="0">
        <dgm:presLayoutVars>
          <dgm:animLvl val="lvl"/>
          <dgm:resizeHandles val="exact"/>
        </dgm:presLayoutVars>
      </dgm:prSet>
      <dgm:spPr/>
    </dgm:pt>
    <dgm:pt modelId="{CCE92069-4986-4F32-AA56-57B81555DF7F}" type="pres">
      <dgm:prSet presAssocID="{9AB01007-0965-422E-963E-A9FF7F1930D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1AC73F6-3F03-4266-8B47-CB52E4EA0EEE}" type="pres">
      <dgm:prSet presAssocID="{13F0DCBA-8914-4F07-920C-866EC51EB1D2}" presName="spacer" presStyleCnt="0"/>
      <dgm:spPr/>
    </dgm:pt>
    <dgm:pt modelId="{FF199719-0747-4FAB-867F-91A04499A45F}" type="pres">
      <dgm:prSet presAssocID="{3FE6640F-8F54-45DF-B0CC-9A6237B9762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A4EA996-3E27-4EFA-AEA6-63DE0F46B15F}" type="pres">
      <dgm:prSet presAssocID="{9C11D7A9-CEB2-4265-8E0E-2A1A73D50FF5}" presName="spacer" presStyleCnt="0"/>
      <dgm:spPr/>
    </dgm:pt>
    <dgm:pt modelId="{01DEFA9A-2D9C-4094-9902-648964BDBBBC}" type="pres">
      <dgm:prSet presAssocID="{1AFC3F81-9F57-4DE0-BB41-46C56AFE8A6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A9AE737-93A0-4C82-BAB7-6E62A2A41B96}" type="presOf" srcId="{3FE6640F-8F54-45DF-B0CC-9A6237B9762D}" destId="{FF199719-0747-4FAB-867F-91A04499A45F}" srcOrd="0" destOrd="0" presId="urn:microsoft.com/office/officeart/2005/8/layout/vList2"/>
    <dgm:cxn modelId="{38D6CD38-D0B8-420D-B6DA-F2E2FD460BA0}" srcId="{35F81310-D071-4CC9-AEE0-3A4E99155580}" destId="{9AB01007-0965-422E-963E-A9FF7F1930DE}" srcOrd="0" destOrd="0" parTransId="{8710CFAA-B94E-4235-B803-80DA950B3F44}" sibTransId="{13F0DCBA-8914-4F07-920C-866EC51EB1D2}"/>
    <dgm:cxn modelId="{8831C076-1C56-454F-9005-D11852986D8B}" srcId="{35F81310-D071-4CC9-AEE0-3A4E99155580}" destId="{1AFC3F81-9F57-4DE0-BB41-46C56AFE8A6E}" srcOrd="2" destOrd="0" parTransId="{D0AEE1EF-ABE3-4E67-A9DA-40A62CE8F7E3}" sibTransId="{F72E40FA-82A0-466C-9CFF-73D08633F632}"/>
    <dgm:cxn modelId="{CEFB5F5A-0436-412C-A4BE-FA4BDA0AE759}" type="presOf" srcId="{35F81310-D071-4CC9-AEE0-3A4E99155580}" destId="{297D24CD-C0D0-434A-A767-15B0FB69D7C7}" srcOrd="0" destOrd="0" presId="urn:microsoft.com/office/officeart/2005/8/layout/vList2"/>
    <dgm:cxn modelId="{163D8F87-69D4-47EB-9C82-2A17256ED936}" type="presOf" srcId="{1AFC3F81-9F57-4DE0-BB41-46C56AFE8A6E}" destId="{01DEFA9A-2D9C-4094-9902-648964BDBBBC}" srcOrd="0" destOrd="0" presId="urn:microsoft.com/office/officeart/2005/8/layout/vList2"/>
    <dgm:cxn modelId="{2D057FCD-F5C5-4C7C-BA55-A8AC3C39CBB5}" srcId="{35F81310-D071-4CC9-AEE0-3A4E99155580}" destId="{3FE6640F-8F54-45DF-B0CC-9A6237B9762D}" srcOrd="1" destOrd="0" parTransId="{7534A287-2835-4BA3-BC93-93A7F4C99668}" sibTransId="{9C11D7A9-CEB2-4265-8E0E-2A1A73D50FF5}"/>
    <dgm:cxn modelId="{420EA7E0-BEF2-49E7-9E92-2C56420F1A2C}" type="presOf" srcId="{9AB01007-0965-422E-963E-A9FF7F1930DE}" destId="{CCE92069-4986-4F32-AA56-57B81555DF7F}" srcOrd="0" destOrd="0" presId="urn:microsoft.com/office/officeart/2005/8/layout/vList2"/>
    <dgm:cxn modelId="{1ADEB538-B38D-4522-AA51-52D3539274E0}" type="presParOf" srcId="{297D24CD-C0D0-434A-A767-15B0FB69D7C7}" destId="{CCE92069-4986-4F32-AA56-57B81555DF7F}" srcOrd="0" destOrd="0" presId="urn:microsoft.com/office/officeart/2005/8/layout/vList2"/>
    <dgm:cxn modelId="{81ACA1C3-EB9D-4B0B-8B01-D2B588560477}" type="presParOf" srcId="{297D24CD-C0D0-434A-A767-15B0FB69D7C7}" destId="{81AC73F6-3F03-4266-8B47-CB52E4EA0EEE}" srcOrd="1" destOrd="0" presId="urn:microsoft.com/office/officeart/2005/8/layout/vList2"/>
    <dgm:cxn modelId="{34705B0B-47C7-415D-A613-2FDC8D5C6CFC}" type="presParOf" srcId="{297D24CD-C0D0-434A-A767-15B0FB69D7C7}" destId="{FF199719-0747-4FAB-867F-91A04499A45F}" srcOrd="2" destOrd="0" presId="urn:microsoft.com/office/officeart/2005/8/layout/vList2"/>
    <dgm:cxn modelId="{994EB173-9314-4BB8-94FE-E28A5B853492}" type="presParOf" srcId="{297D24CD-C0D0-434A-A767-15B0FB69D7C7}" destId="{7A4EA996-3E27-4EFA-AEA6-63DE0F46B15F}" srcOrd="3" destOrd="0" presId="urn:microsoft.com/office/officeart/2005/8/layout/vList2"/>
    <dgm:cxn modelId="{DB1771DC-5AA7-4BA0-A4C1-34494DA3E128}" type="presParOf" srcId="{297D24CD-C0D0-434A-A767-15B0FB69D7C7}" destId="{01DEFA9A-2D9C-4094-9902-648964BDBBB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D891BA-2D73-4098-A873-E6C69967D658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BAFB74A-02AC-4ABB-9BC8-E0EB29A6323A}">
      <dgm:prSet phldrT="[Szöveg]"/>
      <dgm:spPr/>
      <dgm:t>
        <a:bodyPr/>
        <a:lstStyle/>
        <a:p>
          <a:r>
            <a:rPr lang="hu-HU"/>
            <a:t>Műtrágyázás hátrányai</a:t>
          </a:r>
        </a:p>
      </dgm:t>
    </dgm:pt>
    <dgm:pt modelId="{5250ABCA-F7EF-4864-A284-54289D46E003}" type="parTrans" cxnId="{A14F5BC0-1C86-4528-8364-31454E26AD45}">
      <dgm:prSet/>
      <dgm:spPr/>
      <dgm:t>
        <a:bodyPr/>
        <a:lstStyle/>
        <a:p>
          <a:endParaRPr lang="hu-HU"/>
        </a:p>
      </dgm:t>
    </dgm:pt>
    <dgm:pt modelId="{88730506-8E6B-47E0-935E-C9A4E4437C15}" type="sibTrans" cxnId="{A14F5BC0-1C86-4528-8364-31454E26AD45}">
      <dgm:prSet/>
      <dgm:spPr/>
      <dgm:t>
        <a:bodyPr/>
        <a:lstStyle/>
        <a:p>
          <a:endParaRPr lang="hu-HU"/>
        </a:p>
      </dgm:t>
    </dgm:pt>
    <dgm:pt modelId="{A8722529-309C-49E3-8DBF-113AEF5FF50E}">
      <dgm:prSet phldrT="[Szöveg]"/>
      <dgm:spPr/>
      <dgm:t>
        <a:bodyPr/>
        <a:lstStyle/>
        <a:p>
          <a:r>
            <a:rPr lang="hu-HU"/>
            <a:t>Zavarja a növény-mikroorganizmus kapcsolatokat, gátolhatja a nitrogénkötőkkel való szimbiózist.</a:t>
          </a:r>
        </a:p>
      </dgm:t>
    </dgm:pt>
    <dgm:pt modelId="{4DBE808A-303A-488C-BF8A-DB88FE666E13}" type="parTrans" cxnId="{4FC99B63-9AD4-41F1-B375-4909FD4894F1}">
      <dgm:prSet/>
      <dgm:spPr/>
      <dgm:t>
        <a:bodyPr/>
        <a:lstStyle/>
        <a:p>
          <a:endParaRPr lang="hu-HU"/>
        </a:p>
      </dgm:t>
    </dgm:pt>
    <dgm:pt modelId="{D394E405-2B3D-4D1C-919E-998E6FB4335D}" type="sibTrans" cxnId="{4FC99B63-9AD4-41F1-B375-4909FD4894F1}">
      <dgm:prSet/>
      <dgm:spPr/>
      <dgm:t>
        <a:bodyPr/>
        <a:lstStyle/>
        <a:p>
          <a:endParaRPr lang="hu-HU"/>
        </a:p>
      </dgm:t>
    </dgm:pt>
    <dgm:pt modelId="{98402F3D-D400-4E8A-9CEC-41B9BDE5F033}">
      <dgm:prSet phldrT="[Szöveg]"/>
      <dgm:spPr/>
      <dgm:t>
        <a:bodyPr/>
        <a:lstStyle/>
        <a:p>
          <a:r>
            <a:rPr lang="hu-HU" dirty="0"/>
            <a:t>Gyengíti a növényi szövetek védekezőképességét a kártevőkkel és gombákkal szemben.</a:t>
          </a:r>
        </a:p>
      </dgm:t>
    </dgm:pt>
    <dgm:pt modelId="{754C6C49-990D-4BF4-B9A4-3C5523D5E60D}" type="parTrans" cxnId="{EE6AAFC3-A785-400C-8A53-D0B50508C867}">
      <dgm:prSet/>
      <dgm:spPr/>
      <dgm:t>
        <a:bodyPr/>
        <a:lstStyle/>
        <a:p>
          <a:endParaRPr lang="hu-HU"/>
        </a:p>
      </dgm:t>
    </dgm:pt>
    <dgm:pt modelId="{AF2E620B-4C8C-43EF-8F6F-42BC528B40B7}" type="sibTrans" cxnId="{EE6AAFC3-A785-400C-8A53-D0B50508C867}">
      <dgm:prSet/>
      <dgm:spPr/>
      <dgm:t>
        <a:bodyPr/>
        <a:lstStyle/>
        <a:p>
          <a:endParaRPr lang="hu-HU"/>
        </a:p>
      </dgm:t>
    </dgm:pt>
    <dgm:pt modelId="{F0BB1970-3C6C-4957-8B8D-D75CFD0118F4}">
      <dgm:prSet phldrT="[Szöveg]"/>
      <dgm:spPr/>
      <dgm:t>
        <a:bodyPr/>
        <a:lstStyle/>
        <a:p>
          <a:r>
            <a:rPr lang="hu-HU"/>
            <a:t>Talajjavítók előnyei</a:t>
          </a:r>
        </a:p>
      </dgm:t>
    </dgm:pt>
    <dgm:pt modelId="{B9A055D7-700A-43A4-B361-8091B47C19CE}" type="parTrans" cxnId="{CFBE39EA-F213-4377-8DF8-BB00931BB8ED}">
      <dgm:prSet/>
      <dgm:spPr/>
      <dgm:t>
        <a:bodyPr/>
        <a:lstStyle/>
        <a:p>
          <a:endParaRPr lang="hu-HU"/>
        </a:p>
      </dgm:t>
    </dgm:pt>
    <dgm:pt modelId="{734557D2-5DDC-46C5-B4FE-78571F947DDD}" type="sibTrans" cxnId="{CFBE39EA-F213-4377-8DF8-BB00931BB8ED}">
      <dgm:prSet/>
      <dgm:spPr/>
      <dgm:t>
        <a:bodyPr/>
        <a:lstStyle/>
        <a:p>
          <a:endParaRPr lang="hu-HU"/>
        </a:p>
      </dgm:t>
    </dgm:pt>
    <dgm:pt modelId="{32869F27-3854-480F-AE68-2F9A5C1F8D25}">
      <dgm:prSet phldrT="[Szöveg]"/>
      <dgm:spPr/>
      <dgm:t>
        <a:bodyPr/>
        <a:lstStyle/>
        <a:p>
          <a:r>
            <a:rPr lang="hu-HU"/>
            <a:t>Növeli a természetes </a:t>
          </a:r>
          <a:r>
            <a:rPr lang="hu-HU" err="1"/>
            <a:t>mikroflóra</a:t>
          </a:r>
          <a:r>
            <a:rPr lang="hu-HU"/>
            <a:t> diverzitását.</a:t>
          </a:r>
        </a:p>
      </dgm:t>
    </dgm:pt>
    <dgm:pt modelId="{0DD69255-FFA5-42CB-89DA-47B5BFCD517E}" type="parTrans" cxnId="{F159EF37-34C6-43F0-8872-6AEBCC7C390E}">
      <dgm:prSet/>
      <dgm:spPr/>
      <dgm:t>
        <a:bodyPr/>
        <a:lstStyle/>
        <a:p>
          <a:endParaRPr lang="hu-HU"/>
        </a:p>
      </dgm:t>
    </dgm:pt>
    <dgm:pt modelId="{2B8B7682-966F-4E11-9123-55D9181FA690}" type="sibTrans" cxnId="{F159EF37-34C6-43F0-8872-6AEBCC7C390E}">
      <dgm:prSet/>
      <dgm:spPr/>
      <dgm:t>
        <a:bodyPr/>
        <a:lstStyle/>
        <a:p>
          <a:endParaRPr lang="hu-HU"/>
        </a:p>
      </dgm:t>
    </dgm:pt>
    <dgm:pt modelId="{20420A22-106B-431A-9E4A-B7FEABFB0679}">
      <dgm:prSet phldrT="[Szöveg]"/>
      <dgm:spPr/>
      <dgm:t>
        <a:bodyPr/>
        <a:lstStyle/>
        <a:p>
          <a:r>
            <a:rPr lang="hu-HU" dirty="0" err="1"/>
            <a:t>Patogének</a:t>
          </a:r>
          <a:r>
            <a:rPr lang="hu-HU" dirty="0"/>
            <a:t> és paraziták elleni védelmet nyújt.</a:t>
          </a:r>
        </a:p>
      </dgm:t>
    </dgm:pt>
    <dgm:pt modelId="{A5C3C9A1-308B-4252-BE8B-1EE5B7F3AE9D}" type="parTrans" cxnId="{4681FD2A-C0B1-458B-BA7F-E9EB55CAFB5A}">
      <dgm:prSet/>
      <dgm:spPr/>
      <dgm:t>
        <a:bodyPr/>
        <a:lstStyle/>
        <a:p>
          <a:endParaRPr lang="hu-HU"/>
        </a:p>
      </dgm:t>
    </dgm:pt>
    <dgm:pt modelId="{111A688C-E9B9-4E54-B29E-A52EA7A0C35D}" type="sibTrans" cxnId="{4681FD2A-C0B1-458B-BA7F-E9EB55CAFB5A}">
      <dgm:prSet/>
      <dgm:spPr/>
      <dgm:t>
        <a:bodyPr/>
        <a:lstStyle/>
        <a:p>
          <a:endParaRPr lang="hu-HU"/>
        </a:p>
      </dgm:t>
    </dgm:pt>
    <dgm:pt modelId="{E0478734-8620-4071-A828-78F02C2FEB90}">
      <dgm:prSet phldrT="[Szöveg]"/>
      <dgm:spPr/>
      <dgm:t>
        <a:bodyPr/>
        <a:lstStyle/>
        <a:p>
          <a:r>
            <a:rPr lang="hu-HU" dirty="0"/>
            <a:t>Nem javítja a talajszerkezetet, ami a tápanyagok kimosódásához vezet.</a:t>
          </a:r>
        </a:p>
      </dgm:t>
    </dgm:pt>
    <dgm:pt modelId="{A238005D-9D2F-4AD0-B375-8B4B97CA2E2B}" type="parTrans" cxnId="{6DE63689-01F7-48A5-BF6F-D88E2AAE6916}">
      <dgm:prSet/>
      <dgm:spPr/>
      <dgm:t>
        <a:bodyPr/>
        <a:lstStyle/>
        <a:p>
          <a:endParaRPr lang="hu-HU"/>
        </a:p>
      </dgm:t>
    </dgm:pt>
    <dgm:pt modelId="{CC271366-AD9D-402F-9537-BC88663AEEE7}" type="sibTrans" cxnId="{6DE63689-01F7-48A5-BF6F-D88E2AAE6916}">
      <dgm:prSet/>
      <dgm:spPr/>
      <dgm:t>
        <a:bodyPr/>
        <a:lstStyle/>
        <a:p>
          <a:endParaRPr lang="hu-HU"/>
        </a:p>
      </dgm:t>
    </dgm:pt>
    <dgm:pt modelId="{4163F45B-5323-4C9A-B263-1068367040EF}">
      <dgm:prSet phldrT="[Szöveg]"/>
      <dgm:spPr/>
      <dgm:t>
        <a:bodyPr/>
        <a:lstStyle/>
        <a:p>
          <a:r>
            <a:rPr lang="hu-HU" dirty="0"/>
            <a:t>Elsavanyodás vagy </a:t>
          </a:r>
          <a:r>
            <a:rPr lang="hu-HU" dirty="0" err="1"/>
            <a:t>lúgosodás</a:t>
          </a:r>
          <a:r>
            <a:rPr lang="hu-HU" dirty="0"/>
            <a:t>. Visszafordíthatatlan károsodás, az ökoszisztéma felborulása.</a:t>
          </a:r>
        </a:p>
      </dgm:t>
    </dgm:pt>
    <dgm:pt modelId="{8291C42A-5256-4F67-B652-D85BC07C6A75}" type="parTrans" cxnId="{7C57A9B0-7496-4865-9BA2-B0A653E255E8}">
      <dgm:prSet/>
      <dgm:spPr/>
      <dgm:t>
        <a:bodyPr/>
        <a:lstStyle/>
        <a:p>
          <a:endParaRPr lang="hu-HU"/>
        </a:p>
      </dgm:t>
    </dgm:pt>
    <dgm:pt modelId="{BD3B3550-E944-4FA7-8107-BBAA0A63BFEE}" type="sibTrans" cxnId="{7C57A9B0-7496-4865-9BA2-B0A653E255E8}">
      <dgm:prSet/>
      <dgm:spPr/>
      <dgm:t>
        <a:bodyPr/>
        <a:lstStyle/>
        <a:p>
          <a:endParaRPr lang="hu-HU"/>
        </a:p>
      </dgm:t>
    </dgm:pt>
    <dgm:pt modelId="{B772F867-81C9-4F0F-9991-FF24B7634DB0}">
      <dgm:prSet phldrT="[Szöveg]"/>
      <dgm:spPr/>
      <dgm:t>
        <a:bodyPr/>
        <a:lstStyle/>
        <a:p>
          <a:r>
            <a:rPr lang="hu-HU" dirty="0"/>
            <a:t>A tápanyag-visszapótlás kiegyensúlyozottabb, amiben a mikroorganizmusok fontos szerepet játszanak.</a:t>
          </a:r>
        </a:p>
      </dgm:t>
    </dgm:pt>
    <dgm:pt modelId="{540C6E2F-2A13-4025-9FAA-01BE821B85B4}" type="parTrans" cxnId="{8A921A9E-2885-4083-83F7-DDBBBF110673}">
      <dgm:prSet/>
      <dgm:spPr/>
      <dgm:t>
        <a:bodyPr/>
        <a:lstStyle/>
        <a:p>
          <a:endParaRPr lang="hu-HU"/>
        </a:p>
      </dgm:t>
    </dgm:pt>
    <dgm:pt modelId="{438EBA66-2703-4FC7-A8A4-22EE0F5BCB59}" type="sibTrans" cxnId="{8A921A9E-2885-4083-83F7-DDBBBF110673}">
      <dgm:prSet/>
      <dgm:spPr/>
      <dgm:t>
        <a:bodyPr/>
        <a:lstStyle/>
        <a:p>
          <a:endParaRPr lang="hu-HU"/>
        </a:p>
      </dgm:t>
    </dgm:pt>
    <dgm:pt modelId="{FACE7095-6247-4135-90B1-EEE8603501A3}">
      <dgm:prSet phldrT="[Szöveg]"/>
      <dgm:spPr/>
      <dgm:t>
        <a:bodyPr/>
        <a:lstStyle/>
        <a:p>
          <a:r>
            <a:rPr lang="hu-HU" dirty="0"/>
            <a:t>A szervesanyag növelésével a tápanyagok kolloidokat képezve javítják a talaj szerkezetét.</a:t>
          </a:r>
        </a:p>
      </dgm:t>
    </dgm:pt>
    <dgm:pt modelId="{12C7E247-4C88-4FAC-B835-D28FC97A379E}" type="parTrans" cxnId="{61BB21CA-1A84-458E-B065-143C67E5D30A}">
      <dgm:prSet/>
      <dgm:spPr/>
      <dgm:t>
        <a:bodyPr/>
        <a:lstStyle/>
        <a:p>
          <a:endParaRPr lang="hu-HU"/>
        </a:p>
      </dgm:t>
    </dgm:pt>
    <dgm:pt modelId="{9F6806F1-1865-4DE8-83E7-DAC9F6BAA142}" type="sibTrans" cxnId="{61BB21CA-1A84-458E-B065-143C67E5D30A}">
      <dgm:prSet/>
      <dgm:spPr/>
      <dgm:t>
        <a:bodyPr/>
        <a:lstStyle/>
        <a:p>
          <a:endParaRPr lang="hu-HU"/>
        </a:p>
      </dgm:t>
    </dgm:pt>
    <dgm:pt modelId="{315970AB-B8DA-4EA6-BA9C-282C724C8C37}" type="pres">
      <dgm:prSet presAssocID="{8FD891BA-2D73-4098-A873-E6C69967D658}" presName="Name0" presStyleCnt="0">
        <dgm:presLayoutVars>
          <dgm:dir/>
          <dgm:animLvl val="lvl"/>
          <dgm:resizeHandles val="exact"/>
        </dgm:presLayoutVars>
      </dgm:prSet>
      <dgm:spPr/>
    </dgm:pt>
    <dgm:pt modelId="{4A6A1556-4CFB-4AD7-9CE7-00E33ED0BA33}" type="pres">
      <dgm:prSet presAssocID="{DBAFB74A-02AC-4ABB-9BC8-E0EB29A6323A}" presName="composite" presStyleCnt="0"/>
      <dgm:spPr/>
    </dgm:pt>
    <dgm:pt modelId="{4535A75C-7531-4BDE-8C8B-10CB502F924F}" type="pres">
      <dgm:prSet presAssocID="{DBAFB74A-02AC-4ABB-9BC8-E0EB29A6323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9E8AFB5-0A6B-4A50-AF9B-A976581BE584}" type="pres">
      <dgm:prSet presAssocID="{DBAFB74A-02AC-4ABB-9BC8-E0EB29A6323A}" presName="desTx" presStyleLbl="alignAccFollowNode1" presStyleIdx="0" presStyleCnt="2">
        <dgm:presLayoutVars>
          <dgm:bulletEnabled val="1"/>
        </dgm:presLayoutVars>
      </dgm:prSet>
      <dgm:spPr/>
    </dgm:pt>
    <dgm:pt modelId="{DCD0F57D-36E6-4188-9BB4-6A9A5E04F698}" type="pres">
      <dgm:prSet presAssocID="{88730506-8E6B-47E0-935E-C9A4E4437C15}" presName="space" presStyleCnt="0"/>
      <dgm:spPr/>
    </dgm:pt>
    <dgm:pt modelId="{71D1051D-8F05-4F9D-8400-EAE53E799466}" type="pres">
      <dgm:prSet presAssocID="{F0BB1970-3C6C-4957-8B8D-D75CFD0118F4}" presName="composite" presStyleCnt="0"/>
      <dgm:spPr/>
    </dgm:pt>
    <dgm:pt modelId="{19C89AFC-DE65-4261-9FD2-C5329563A52D}" type="pres">
      <dgm:prSet presAssocID="{F0BB1970-3C6C-4957-8B8D-D75CFD0118F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787BFB6-EE35-4A77-B283-048FDDE3D480}" type="pres">
      <dgm:prSet presAssocID="{F0BB1970-3C6C-4957-8B8D-D75CFD0118F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F65AF11-40B0-4B06-A29F-7228D1918E52}" type="presOf" srcId="{20420A22-106B-431A-9E4A-B7FEABFB0679}" destId="{2787BFB6-EE35-4A77-B283-048FDDE3D480}" srcOrd="0" destOrd="1" presId="urn:microsoft.com/office/officeart/2005/8/layout/hList1"/>
    <dgm:cxn modelId="{2DF89A19-EF48-4768-8277-A8F57E1F7FB5}" type="presOf" srcId="{F0BB1970-3C6C-4957-8B8D-D75CFD0118F4}" destId="{19C89AFC-DE65-4261-9FD2-C5329563A52D}" srcOrd="0" destOrd="0" presId="urn:microsoft.com/office/officeart/2005/8/layout/hList1"/>
    <dgm:cxn modelId="{4681FD2A-C0B1-458B-BA7F-E9EB55CAFB5A}" srcId="{F0BB1970-3C6C-4957-8B8D-D75CFD0118F4}" destId="{20420A22-106B-431A-9E4A-B7FEABFB0679}" srcOrd="1" destOrd="0" parTransId="{A5C3C9A1-308B-4252-BE8B-1EE5B7F3AE9D}" sibTransId="{111A688C-E9B9-4E54-B29E-A52EA7A0C35D}"/>
    <dgm:cxn modelId="{333A9530-479F-415C-BA7C-1063C9BFC697}" type="presOf" srcId="{32869F27-3854-480F-AE68-2F9A5C1F8D25}" destId="{2787BFB6-EE35-4A77-B283-048FDDE3D480}" srcOrd="0" destOrd="0" presId="urn:microsoft.com/office/officeart/2005/8/layout/hList1"/>
    <dgm:cxn modelId="{F159EF37-34C6-43F0-8872-6AEBCC7C390E}" srcId="{F0BB1970-3C6C-4957-8B8D-D75CFD0118F4}" destId="{32869F27-3854-480F-AE68-2F9A5C1F8D25}" srcOrd="0" destOrd="0" parTransId="{0DD69255-FFA5-42CB-89DA-47B5BFCD517E}" sibTransId="{2B8B7682-966F-4E11-9123-55D9181FA690}"/>
    <dgm:cxn modelId="{F3B5603D-5E51-4357-9390-30E80A197BD3}" type="presOf" srcId="{4163F45B-5323-4C9A-B263-1068367040EF}" destId="{99E8AFB5-0A6B-4A50-AF9B-A976581BE584}" srcOrd="0" destOrd="3" presId="urn:microsoft.com/office/officeart/2005/8/layout/hList1"/>
    <dgm:cxn modelId="{2D17075D-A1B5-4B1A-997B-9E6FDF56D026}" type="presOf" srcId="{A8722529-309C-49E3-8DBF-113AEF5FF50E}" destId="{99E8AFB5-0A6B-4A50-AF9B-A976581BE584}" srcOrd="0" destOrd="0" presId="urn:microsoft.com/office/officeart/2005/8/layout/hList1"/>
    <dgm:cxn modelId="{E7168D62-7AC4-49CF-BA11-4B9DC9C70DCC}" type="presOf" srcId="{FACE7095-6247-4135-90B1-EEE8603501A3}" destId="{2787BFB6-EE35-4A77-B283-048FDDE3D480}" srcOrd="0" destOrd="3" presId="urn:microsoft.com/office/officeart/2005/8/layout/hList1"/>
    <dgm:cxn modelId="{4FC99B63-9AD4-41F1-B375-4909FD4894F1}" srcId="{DBAFB74A-02AC-4ABB-9BC8-E0EB29A6323A}" destId="{A8722529-309C-49E3-8DBF-113AEF5FF50E}" srcOrd="0" destOrd="0" parTransId="{4DBE808A-303A-488C-BF8A-DB88FE666E13}" sibTransId="{D394E405-2B3D-4D1C-919E-998E6FB4335D}"/>
    <dgm:cxn modelId="{4B34B96D-6903-4E11-A772-50A779BEDD31}" type="presOf" srcId="{E0478734-8620-4071-A828-78F02C2FEB90}" destId="{99E8AFB5-0A6B-4A50-AF9B-A976581BE584}" srcOrd="0" destOrd="2" presId="urn:microsoft.com/office/officeart/2005/8/layout/hList1"/>
    <dgm:cxn modelId="{A3C62F73-6641-4BAF-973A-60C00DBE30AF}" type="presOf" srcId="{8FD891BA-2D73-4098-A873-E6C69967D658}" destId="{315970AB-B8DA-4EA6-BA9C-282C724C8C37}" srcOrd="0" destOrd="0" presId="urn:microsoft.com/office/officeart/2005/8/layout/hList1"/>
    <dgm:cxn modelId="{6DE63689-01F7-48A5-BF6F-D88E2AAE6916}" srcId="{DBAFB74A-02AC-4ABB-9BC8-E0EB29A6323A}" destId="{E0478734-8620-4071-A828-78F02C2FEB90}" srcOrd="2" destOrd="0" parTransId="{A238005D-9D2F-4AD0-B375-8B4B97CA2E2B}" sibTransId="{CC271366-AD9D-402F-9537-BC88663AEEE7}"/>
    <dgm:cxn modelId="{8A921A9E-2885-4083-83F7-DDBBBF110673}" srcId="{F0BB1970-3C6C-4957-8B8D-D75CFD0118F4}" destId="{B772F867-81C9-4F0F-9991-FF24B7634DB0}" srcOrd="2" destOrd="0" parTransId="{540C6E2F-2A13-4025-9FAA-01BE821B85B4}" sibTransId="{438EBA66-2703-4FC7-A8A4-22EE0F5BCB59}"/>
    <dgm:cxn modelId="{E19F17AE-B67D-447A-BB84-08FB61C24A8E}" type="presOf" srcId="{B772F867-81C9-4F0F-9991-FF24B7634DB0}" destId="{2787BFB6-EE35-4A77-B283-048FDDE3D480}" srcOrd="0" destOrd="2" presId="urn:microsoft.com/office/officeart/2005/8/layout/hList1"/>
    <dgm:cxn modelId="{6F6F9AAF-CBC1-4C9D-ACA2-1771EB73C1E9}" type="presOf" srcId="{DBAFB74A-02AC-4ABB-9BC8-E0EB29A6323A}" destId="{4535A75C-7531-4BDE-8C8B-10CB502F924F}" srcOrd="0" destOrd="0" presId="urn:microsoft.com/office/officeart/2005/8/layout/hList1"/>
    <dgm:cxn modelId="{7C57A9B0-7496-4865-9BA2-B0A653E255E8}" srcId="{DBAFB74A-02AC-4ABB-9BC8-E0EB29A6323A}" destId="{4163F45B-5323-4C9A-B263-1068367040EF}" srcOrd="3" destOrd="0" parTransId="{8291C42A-5256-4F67-B652-D85BC07C6A75}" sibTransId="{BD3B3550-E944-4FA7-8107-BBAA0A63BFEE}"/>
    <dgm:cxn modelId="{A14F5BC0-1C86-4528-8364-31454E26AD45}" srcId="{8FD891BA-2D73-4098-A873-E6C69967D658}" destId="{DBAFB74A-02AC-4ABB-9BC8-E0EB29A6323A}" srcOrd="0" destOrd="0" parTransId="{5250ABCA-F7EF-4864-A284-54289D46E003}" sibTransId="{88730506-8E6B-47E0-935E-C9A4E4437C15}"/>
    <dgm:cxn modelId="{EE6AAFC3-A785-400C-8A53-D0B50508C867}" srcId="{DBAFB74A-02AC-4ABB-9BC8-E0EB29A6323A}" destId="{98402F3D-D400-4E8A-9CEC-41B9BDE5F033}" srcOrd="1" destOrd="0" parTransId="{754C6C49-990D-4BF4-B9A4-3C5523D5E60D}" sibTransId="{AF2E620B-4C8C-43EF-8F6F-42BC528B40B7}"/>
    <dgm:cxn modelId="{61BB21CA-1A84-458E-B065-143C67E5D30A}" srcId="{F0BB1970-3C6C-4957-8B8D-D75CFD0118F4}" destId="{FACE7095-6247-4135-90B1-EEE8603501A3}" srcOrd="3" destOrd="0" parTransId="{12C7E247-4C88-4FAC-B835-D28FC97A379E}" sibTransId="{9F6806F1-1865-4DE8-83E7-DAC9F6BAA142}"/>
    <dgm:cxn modelId="{79F3E8D5-8C0E-46C8-A11E-0CA7C6A0BDC9}" type="presOf" srcId="{98402F3D-D400-4E8A-9CEC-41B9BDE5F033}" destId="{99E8AFB5-0A6B-4A50-AF9B-A976581BE584}" srcOrd="0" destOrd="1" presId="urn:microsoft.com/office/officeart/2005/8/layout/hList1"/>
    <dgm:cxn modelId="{CFBE39EA-F213-4377-8DF8-BB00931BB8ED}" srcId="{8FD891BA-2D73-4098-A873-E6C69967D658}" destId="{F0BB1970-3C6C-4957-8B8D-D75CFD0118F4}" srcOrd="1" destOrd="0" parTransId="{B9A055D7-700A-43A4-B361-8091B47C19CE}" sibTransId="{734557D2-5DDC-46C5-B4FE-78571F947DDD}"/>
    <dgm:cxn modelId="{1361E393-C54D-446F-8B67-689578444D36}" type="presParOf" srcId="{315970AB-B8DA-4EA6-BA9C-282C724C8C37}" destId="{4A6A1556-4CFB-4AD7-9CE7-00E33ED0BA33}" srcOrd="0" destOrd="0" presId="urn:microsoft.com/office/officeart/2005/8/layout/hList1"/>
    <dgm:cxn modelId="{8989D312-7139-4CB9-A2D3-8CFAA17A0831}" type="presParOf" srcId="{4A6A1556-4CFB-4AD7-9CE7-00E33ED0BA33}" destId="{4535A75C-7531-4BDE-8C8B-10CB502F924F}" srcOrd="0" destOrd="0" presId="urn:microsoft.com/office/officeart/2005/8/layout/hList1"/>
    <dgm:cxn modelId="{1769AE73-03EE-480D-ADDA-956BC0229028}" type="presParOf" srcId="{4A6A1556-4CFB-4AD7-9CE7-00E33ED0BA33}" destId="{99E8AFB5-0A6B-4A50-AF9B-A976581BE584}" srcOrd="1" destOrd="0" presId="urn:microsoft.com/office/officeart/2005/8/layout/hList1"/>
    <dgm:cxn modelId="{56645F2A-D7C7-48DE-9D81-0979B1FC52FD}" type="presParOf" srcId="{315970AB-B8DA-4EA6-BA9C-282C724C8C37}" destId="{DCD0F57D-36E6-4188-9BB4-6A9A5E04F698}" srcOrd="1" destOrd="0" presId="urn:microsoft.com/office/officeart/2005/8/layout/hList1"/>
    <dgm:cxn modelId="{3589E7D4-E9AD-4A7E-87C5-FCDE4669BB96}" type="presParOf" srcId="{315970AB-B8DA-4EA6-BA9C-282C724C8C37}" destId="{71D1051D-8F05-4F9D-8400-EAE53E799466}" srcOrd="2" destOrd="0" presId="urn:microsoft.com/office/officeart/2005/8/layout/hList1"/>
    <dgm:cxn modelId="{7AE3553C-3009-4F9A-98E8-4D761BB79806}" type="presParOf" srcId="{71D1051D-8F05-4F9D-8400-EAE53E799466}" destId="{19C89AFC-DE65-4261-9FD2-C5329563A52D}" srcOrd="0" destOrd="0" presId="urn:microsoft.com/office/officeart/2005/8/layout/hList1"/>
    <dgm:cxn modelId="{022CF963-3087-45D5-9322-6EE68C932E24}" type="presParOf" srcId="{71D1051D-8F05-4F9D-8400-EAE53E799466}" destId="{2787BFB6-EE35-4A77-B283-048FDDE3D48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A0D309-255B-4E16-89A1-992DA6D6C94E}" type="doc">
      <dgm:prSet loTypeId="urn:microsoft.com/office/officeart/2005/8/layout/default" loCatId="Inbox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27ADBB4-ADCD-4F4E-88CD-2BD3BCC24D15}">
      <dgm:prSet/>
      <dgm:spPr/>
      <dgm:t>
        <a:bodyPr/>
        <a:lstStyle/>
        <a:p>
          <a:r>
            <a:rPr lang="hu-HU" dirty="0"/>
            <a:t>Low </a:t>
          </a:r>
          <a:r>
            <a:rPr lang="hu-HU" dirty="0" err="1"/>
            <a:t>algae</a:t>
          </a:r>
          <a:r>
            <a:rPr lang="hu-HU" dirty="0"/>
            <a:t> </a:t>
          </a:r>
          <a:r>
            <a:rPr lang="hu-HU" dirty="0" err="1"/>
            <a:t>cell</a:t>
          </a:r>
          <a:r>
            <a:rPr lang="hu-HU" dirty="0"/>
            <a:t> concentration</a:t>
          </a:r>
        </a:p>
        <a:p>
          <a:r>
            <a:rPr lang="hu-HU" dirty="0"/>
            <a:t>250 mg/L</a:t>
          </a:r>
          <a:endParaRPr lang="en-US" dirty="0"/>
        </a:p>
      </dgm:t>
    </dgm:pt>
    <dgm:pt modelId="{67177609-D83D-4E71-8025-CF1131D1E8D5}" type="parTrans" cxnId="{AF86BB35-788A-43C9-B72B-84F800B8689C}">
      <dgm:prSet/>
      <dgm:spPr/>
      <dgm:t>
        <a:bodyPr/>
        <a:lstStyle/>
        <a:p>
          <a:endParaRPr lang="en-US"/>
        </a:p>
      </dgm:t>
    </dgm:pt>
    <dgm:pt modelId="{C745263F-D614-4CDA-AF36-4240F8CDF7CC}" type="sibTrans" cxnId="{AF86BB35-788A-43C9-B72B-84F800B8689C}">
      <dgm:prSet/>
      <dgm:spPr/>
      <dgm:t>
        <a:bodyPr/>
        <a:lstStyle/>
        <a:p>
          <a:endParaRPr lang="en-US"/>
        </a:p>
      </dgm:t>
    </dgm:pt>
    <dgm:pt modelId="{02F62BE1-9E76-4650-83DF-1C02F9B384D8}">
      <dgm:prSet/>
      <dgm:spPr/>
      <dgm:t>
        <a:bodyPr/>
        <a:lstStyle/>
        <a:p>
          <a:r>
            <a:rPr lang="hu-HU" dirty="0" err="1"/>
            <a:t>Weekly</a:t>
          </a:r>
          <a:r>
            <a:rPr lang="hu-HU" dirty="0"/>
            <a:t> AD </a:t>
          </a:r>
          <a:r>
            <a:rPr lang="hu-HU" dirty="0" err="1"/>
            <a:t>effluent</a:t>
          </a:r>
          <a:r>
            <a:rPr lang="hu-HU" dirty="0"/>
            <a:t> </a:t>
          </a:r>
          <a:r>
            <a:rPr lang="hu-HU" dirty="0" err="1"/>
            <a:t>feed</a:t>
          </a:r>
          <a:endParaRPr lang="hu-HU" dirty="0"/>
        </a:p>
        <a:p>
          <a:r>
            <a:rPr lang="hu-HU" dirty="0"/>
            <a:t>3-6 m</a:t>
          </a:r>
          <a:r>
            <a:rPr lang="hu-HU" baseline="30000" dirty="0"/>
            <a:t>3</a:t>
          </a:r>
          <a:endParaRPr lang="en-US" dirty="0"/>
        </a:p>
      </dgm:t>
    </dgm:pt>
    <dgm:pt modelId="{45FD9C79-1689-4378-8A77-B3D3C14074ED}" type="parTrans" cxnId="{5717F618-4838-4088-9E17-DBF28BFAEE18}">
      <dgm:prSet/>
      <dgm:spPr/>
      <dgm:t>
        <a:bodyPr/>
        <a:lstStyle/>
        <a:p>
          <a:endParaRPr lang="en-US"/>
        </a:p>
      </dgm:t>
    </dgm:pt>
    <dgm:pt modelId="{DE630432-3B25-46F3-A461-59E96C047EB7}" type="sibTrans" cxnId="{5717F618-4838-4088-9E17-DBF28BFAEE18}">
      <dgm:prSet/>
      <dgm:spPr/>
      <dgm:t>
        <a:bodyPr/>
        <a:lstStyle/>
        <a:p>
          <a:endParaRPr lang="en-US"/>
        </a:p>
      </dgm:t>
    </dgm:pt>
    <dgm:pt modelId="{58F80AD9-430C-466F-97F6-72221BE6D522}">
      <dgm:prSet/>
      <dgm:spPr/>
      <dgm:t>
        <a:bodyPr/>
        <a:lstStyle/>
        <a:p>
          <a:r>
            <a:rPr lang="hu-HU" dirty="0" err="1"/>
            <a:t>Weekly</a:t>
          </a:r>
          <a:r>
            <a:rPr lang="hu-HU" dirty="0"/>
            <a:t> </a:t>
          </a:r>
          <a:r>
            <a:rPr lang="hu-HU" dirty="0" err="1"/>
            <a:t>harvesting</a:t>
          </a:r>
          <a:endParaRPr lang="hu-HU" dirty="0"/>
        </a:p>
        <a:p>
          <a:r>
            <a:rPr lang="hu-HU" dirty="0"/>
            <a:t>1,5 kg CDW</a:t>
          </a:r>
          <a:endParaRPr lang="en-US" dirty="0"/>
        </a:p>
      </dgm:t>
    </dgm:pt>
    <dgm:pt modelId="{91A5CF94-B8C3-494D-96BE-F2CD93257B26}" type="parTrans" cxnId="{178E5408-BEE6-4B9A-9467-352FE72FE708}">
      <dgm:prSet/>
      <dgm:spPr/>
      <dgm:t>
        <a:bodyPr/>
        <a:lstStyle/>
        <a:p>
          <a:endParaRPr lang="en-US"/>
        </a:p>
      </dgm:t>
    </dgm:pt>
    <dgm:pt modelId="{67FE8DFC-BDF7-4299-A0E0-7EC06B7B0168}" type="sibTrans" cxnId="{178E5408-BEE6-4B9A-9467-352FE72FE708}">
      <dgm:prSet/>
      <dgm:spPr/>
      <dgm:t>
        <a:bodyPr/>
        <a:lstStyle/>
        <a:p>
          <a:endParaRPr lang="en-US"/>
        </a:p>
      </dgm:t>
    </dgm:pt>
    <dgm:pt modelId="{9D5702E1-315F-437B-87E9-97DA630B2429}">
      <dgm:prSet/>
      <dgm:spPr/>
      <dgm:t>
        <a:bodyPr/>
        <a:lstStyle/>
        <a:p>
          <a:r>
            <a:rPr lang="hu-HU" dirty="0"/>
            <a:t>CO</a:t>
          </a:r>
          <a:r>
            <a:rPr lang="hu-HU" baseline="-25000" dirty="0"/>
            <a:t>2</a:t>
          </a:r>
          <a:r>
            <a:rPr lang="hu-HU" dirty="0"/>
            <a:t> </a:t>
          </a:r>
          <a:r>
            <a:rPr lang="hu-HU" dirty="0" err="1"/>
            <a:t>or</a:t>
          </a:r>
          <a:r>
            <a:rPr lang="hu-HU" dirty="0"/>
            <a:t> </a:t>
          </a:r>
          <a:r>
            <a:rPr lang="hu-HU" dirty="0" err="1"/>
            <a:t>flue</a:t>
          </a:r>
          <a:r>
            <a:rPr lang="hu-HU" dirty="0"/>
            <a:t> </a:t>
          </a:r>
          <a:r>
            <a:rPr lang="hu-HU" dirty="0" err="1"/>
            <a:t>gas</a:t>
          </a:r>
          <a:r>
            <a:rPr lang="hu-HU" dirty="0"/>
            <a:t> input</a:t>
          </a:r>
          <a:endParaRPr lang="en-US" dirty="0"/>
        </a:p>
      </dgm:t>
    </dgm:pt>
    <dgm:pt modelId="{B9F0BB83-0090-4FAF-B56B-FA068E5A55BF}" type="parTrans" cxnId="{17BB7ECA-C61C-4252-8263-F162870F82A4}">
      <dgm:prSet/>
      <dgm:spPr/>
      <dgm:t>
        <a:bodyPr/>
        <a:lstStyle/>
        <a:p>
          <a:endParaRPr lang="en-US"/>
        </a:p>
      </dgm:t>
    </dgm:pt>
    <dgm:pt modelId="{F03FC7D0-624B-4F45-804E-A3E920AE6F0F}" type="sibTrans" cxnId="{17BB7ECA-C61C-4252-8263-F162870F82A4}">
      <dgm:prSet/>
      <dgm:spPr/>
      <dgm:t>
        <a:bodyPr/>
        <a:lstStyle/>
        <a:p>
          <a:endParaRPr lang="en-US"/>
        </a:p>
      </dgm:t>
    </dgm:pt>
    <dgm:pt modelId="{37D3F621-6DFA-471D-803D-BCB0A7A1459C}">
      <dgm:prSet/>
      <dgm:spPr/>
      <dgm:t>
        <a:bodyPr/>
        <a:lstStyle/>
        <a:p>
          <a:r>
            <a:rPr lang="hu-HU" dirty="0"/>
            <a:t>Less human </a:t>
          </a:r>
          <a:r>
            <a:rPr lang="hu-HU" dirty="0" err="1"/>
            <a:t>resources</a:t>
          </a:r>
          <a:endParaRPr lang="en-US" dirty="0"/>
        </a:p>
      </dgm:t>
    </dgm:pt>
    <dgm:pt modelId="{72E71B49-D47F-4AE2-92FF-DEE123677990}" type="parTrans" cxnId="{0B21A0A5-363A-4E54-AAB7-71CF47175C91}">
      <dgm:prSet/>
      <dgm:spPr/>
      <dgm:t>
        <a:bodyPr/>
        <a:lstStyle/>
        <a:p>
          <a:endParaRPr lang="en-US"/>
        </a:p>
      </dgm:t>
    </dgm:pt>
    <dgm:pt modelId="{C9CACC23-9ED0-4300-AF99-80241EA0C975}" type="sibTrans" cxnId="{0B21A0A5-363A-4E54-AAB7-71CF47175C91}">
      <dgm:prSet/>
      <dgm:spPr/>
      <dgm:t>
        <a:bodyPr/>
        <a:lstStyle/>
        <a:p>
          <a:endParaRPr lang="en-US"/>
        </a:p>
      </dgm:t>
    </dgm:pt>
    <dgm:pt modelId="{FA7DDA13-8B07-498E-8B2D-8530C679123F}" type="pres">
      <dgm:prSet presAssocID="{03A0D309-255B-4E16-89A1-992DA6D6C94E}" presName="diagram" presStyleCnt="0">
        <dgm:presLayoutVars>
          <dgm:dir/>
          <dgm:resizeHandles val="exact"/>
        </dgm:presLayoutVars>
      </dgm:prSet>
      <dgm:spPr/>
    </dgm:pt>
    <dgm:pt modelId="{80D45DF0-23F5-4F7A-93C7-A7DFE79863EF}" type="pres">
      <dgm:prSet presAssocID="{427ADBB4-ADCD-4F4E-88CD-2BD3BCC24D15}" presName="node" presStyleLbl="node1" presStyleIdx="0" presStyleCnt="5">
        <dgm:presLayoutVars>
          <dgm:bulletEnabled val="1"/>
        </dgm:presLayoutVars>
      </dgm:prSet>
      <dgm:spPr/>
    </dgm:pt>
    <dgm:pt modelId="{A5E1E205-0C16-4354-876B-926F4CFBC4B3}" type="pres">
      <dgm:prSet presAssocID="{C745263F-D614-4CDA-AF36-4240F8CDF7CC}" presName="sibTrans" presStyleCnt="0"/>
      <dgm:spPr/>
    </dgm:pt>
    <dgm:pt modelId="{3AE5B2AB-A2C8-417D-A754-AFDD251B3DDC}" type="pres">
      <dgm:prSet presAssocID="{02F62BE1-9E76-4650-83DF-1C02F9B384D8}" presName="node" presStyleLbl="node1" presStyleIdx="1" presStyleCnt="5">
        <dgm:presLayoutVars>
          <dgm:bulletEnabled val="1"/>
        </dgm:presLayoutVars>
      </dgm:prSet>
      <dgm:spPr/>
    </dgm:pt>
    <dgm:pt modelId="{8D8784FB-687D-485F-855C-88FA59EE15A4}" type="pres">
      <dgm:prSet presAssocID="{DE630432-3B25-46F3-A461-59E96C047EB7}" presName="sibTrans" presStyleCnt="0"/>
      <dgm:spPr/>
    </dgm:pt>
    <dgm:pt modelId="{CD12824A-D945-4072-ADDC-06440E458044}" type="pres">
      <dgm:prSet presAssocID="{58F80AD9-430C-466F-97F6-72221BE6D522}" presName="node" presStyleLbl="node1" presStyleIdx="2" presStyleCnt="5">
        <dgm:presLayoutVars>
          <dgm:bulletEnabled val="1"/>
        </dgm:presLayoutVars>
      </dgm:prSet>
      <dgm:spPr/>
    </dgm:pt>
    <dgm:pt modelId="{C96EB4B3-9D50-48DB-9FC6-E79297AE3F21}" type="pres">
      <dgm:prSet presAssocID="{67FE8DFC-BDF7-4299-A0E0-7EC06B7B0168}" presName="sibTrans" presStyleCnt="0"/>
      <dgm:spPr/>
    </dgm:pt>
    <dgm:pt modelId="{2627587E-D2AF-49C8-B74A-3AC789468A02}" type="pres">
      <dgm:prSet presAssocID="{9D5702E1-315F-437B-87E9-97DA630B2429}" presName="node" presStyleLbl="node1" presStyleIdx="3" presStyleCnt="5">
        <dgm:presLayoutVars>
          <dgm:bulletEnabled val="1"/>
        </dgm:presLayoutVars>
      </dgm:prSet>
      <dgm:spPr/>
    </dgm:pt>
    <dgm:pt modelId="{1A0EF7C1-B786-4DC1-AD67-39CD252A32AD}" type="pres">
      <dgm:prSet presAssocID="{F03FC7D0-624B-4F45-804E-A3E920AE6F0F}" presName="sibTrans" presStyleCnt="0"/>
      <dgm:spPr/>
    </dgm:pt>
    <dgm:pt modelId="{3B57E2C7-90DC-4727-B89A-D33DB88BEA72}" type="pres">
      <dgm:prSet presAssocID="{37D3F621-6DFA-471D-803D-BCB0A7A1459C}" presName="node" presStyleLbl="node1" presStyleIdx="4" presStyleCnt="5">
        <dgm:presLayoutVars>
          <dgm:bulletEnabled val="1"/>
        </dgm:presLayoutVars>
      </dgm:prSet>
      <dgm:spPr/>
    </dgm:pt>
  </dgm:ptLst>
  <dgm:cxnLst>
    <dgm:cxn modelId="{178E5408-BEE6-4B9A-9467-352FE72FE708}" srcId="{03A0D309-255B-4E16-89A1-992DA6D6C94E}" destId="{58F80AD9-430C-466F-97F6-72221BE6D522}" srcOrd="2" destOrd="0" parTransId="{91A5CF94-B8C3-494D-96BE-F2CD93257B26}" sibTransId="{67FE8DFC-BDF7-4299-A0E0-7EC06B7B0168}"/>
    <dgm:cxn modelId="{5717F618-4838-4088-9E17-DBF28BFAEE18}" srcId="{03A0D309-255B-4E16-89A1-992DA6D6C94E}" destId="{02F62BE1-9E76-4650-83DF-1C02F9B384D8}" srcOrd="1" destOrd="0" parTransId="{45FD9C79-1689-4378-8A77-B3D3C14074ED}" sibTransId="{DE630432-3B25-46F3-A461-59E96C047EB7}"/>
    <dgm:cxn modelId="{AF86BB35-788A-43C9-B72B-84F800B8689C}" srcId="{03A0D309-255B-4E16-89A1-992DA6D6C94E}" destId="{427ADBB4-ADCD-4F4E-88CD-2BD3BCC24D15}" srcOrd="0" destOrd="0" parTransId="{67177609-D83D-4E71-8025-CF1131D1E8D5}" sibTransId="{C745263F-D614-4CDA-AF36-4240F8CDF7CC}"/>
    <dgm:cxn modelId="{9CA3DE36-0A00-49F0-A213-7523B00FCF56}" type="presOf" srcId="{9D5702E1-315F-437B-87E9-97DA630B2429}" destId="{2627587E-D2AF-49C8-B74A-3AC789468A02}" srcOrd="0" destOrd="0" presId="urn:microsoft.com/office/officeart/2005/8/layout/default"/>
    <dgm:cxn modelId="{791EFF5F-B0A2-47C9-BEAD-ED85FF011C52}" type="presOf" srcId="{58F80AD9-430C-466F-97F6-72221BE6D522}" destId="{CD12824A-D945-4072-ADDC-06440E458044}" srcOrd="0" destOrd="0" presId="urn:microsoft.com/office/officeart/2005/8/layout/default"/>
    <dgm:cxn modelId="{B3994067-5F37-4D93-98B8-54CFD32AC57D}" type="presOf" srcId="{37D3F621-6DFA-471D-803D-BCB0A7A1459C}" destId="{3B57E2C7-90DC-4727-B89A-D33DB88BEA72}" srcOrd="0" destOrd="0" presId="urn:microsoft.com/office/officeart/2005/8/layout/default"/>
    <dgm:cxn modelId="{85581C51-AE5E-41D2-80D3-A335A773FB75}" type="presOf" srcId="{03A0D309-255B-4E16-89A1-992DA6D6C94E}" destId="{FA7DDA13-8B07-498E-8B2D-8530C679123F}" srcOrd="0" destOrd="0" presId="urn:microsoft.com/office/officeart/2005/8/layout/default"/>
    <dgm:cxn modelId="{0B21A0A5-363A-4E54-AAB7-71CF47175C91}" srcId="{03A0D309-255B-4E16-89A1-992DA6D6C94E}" destId="{37D3F621-6DFA-471D-803D-BCB0A7A1459C}" srcOrd="4" destOrd="0" parTransId="{72E71B49-D47F-4AE2-92FF-DEE123677990}" sibTransId="{C9CACC23-9ED0-4300-AF99-80241EA0C975}"/>
    <dgm:cxn modelId="{A78FC6A8-569B-4FD8-AAB8-1737ED60D1C7}" type="presOf" srcId="{02F62BE1-9E76-4650-83DF-1C02F9B384D8}" destId="{3AE5B2AB-A2C8-417D-A754-AFDD251B3DDC}" srcOrd="0" destOrd="0" presId="urn:microsoft.com/office/officeart/2005/8/layout/default"/>
    <dgm:cxn modelId="{17BB7ECA-C61C-4252-8263-F162870F82A4}" srcId="{03A0D309-255B-4E16-89A1-992DA6D6C94E}" destId="{9D5702E1-315F-437B-87E9-97DA630B2429}" srcOrd="3" destOrd="0" parTransId="{B9F0BB83-0090-4FAF-B56B-FA068E5A55BF}" sibTransId="{F03FC7D0-624B-4F45-804E-A3E920AE6F0F}"/>
    <dgm:cxn modelId="{6FF362ED-B177-44FD-82CB-3147BB9E0255}" type="presOf" srcId="{427ADBB4-ADCD-4F4E-88CD-2BD3BCC24D15}" destId="{80D45DF0-23F5-4F7A-93C7-A7DFE79863EF}" srcOrd="0" destOrd="0" presId="urn:microsoft.com/office/officeart/2005/8/layout/default"/>
    <dgm:cxn modelId="{806C5A5A-A1FA-4687-9985-0EBD77B2C086}" type="presParOf" srcId="{FA7DDA13-8B07-498E-8B2D-8530C679123F}" destId="{80D45DF0-23F5-4F7A-93C7-A7DFE79863EF}" srcOrd="0" destOrd="0" presId="urn:microsoft.com/office/officeart/2005/8/layout/default"/>
    <dgm:cxn modelId="{26384592-B0C3-4CBD-80CA-19551F90E903}" type="presParOf" srcId="{FA7DDA13-8B07-498E-8B2D-8530C679123F}" destId="{A5E1E205-0C16-4354-876B-926F4CFBC4B3}" srcOrd="1" destOrd="0" presId="urn:microsoft.com/office/officeart/2005/8/layout/default"/>
    <dgm:cxn modelId="{F55ED271-727F-46CD-8677-FB2C67C75927}" type="presParOf" srcId="{FA7DDA13-8B07-498E-8B2D-8530C679123F}" destId="{3AE5B2AB-A2C8-417D-A754-AFDD251B3DDC}" srcOrd="2" destOrd="0" presId="urn:microsoft.com/office/officeart/2005/8/layout/default"/>
    <dgm:cxn modelId="{E0D95509-BD5E-4BCE-9B7A-2FAFF4CD247A}" type="presParOf" srcId="{FA7DDA13-8B07-498E-8B2D-8530C679123F}" destId="{8D8784FB-687D-485F-855C-88FA59EE15A4}" srcOrd="3" destOrd="0" presId="urn:microsoft.com/office/officeart/2005/8/layout/default"/>
    <dgm:cxn modelId="{69C21EBA-BC75-4BDD-A509-A936451AC732}" type="presParOf" srcId="{FA7DDA13-8B07-498E-8B2D-8530C679123F}" destId="{CD12824A-D945-4072-ADDC-06440E458044}" srcOrd="4" destOrd="0" presId="urn:microsoft.com/office/officeart/2005/8/layout/default"/>
    <dgm:cxn modelId="{A749E163-2A67-4510-A83D-60F79D09E613}" type="presParOf" srcId="{FA7DDA13-8B07-498E-8B2D-8530C679123F}" destId="{C96EB4B3-9D50-48DB-9FC6-E79297AE3F21}" srcOrd="5" destOrd="0" presId="urn:microsoft.com/office/officeart/2005/8/layout/default"/>
    <dgm:cxn modelId="{24F0F152-BAFF-4499-AF87-95D6CC12F42A}" type="presParOf" srcId="{FA7DDA13-8B07-498E-8B2D-8530C679123F}" destId="{2627587E-D2AF-49C8-B74A-3AC789468A02}" srcOrd="6" destOrd="0" presId="urn:microsoft.com/office/officeart/2005/8/layout/default"/>
    <dgm:cxn modelId="{2A80D195-61F3-43CA-A3FF-1C4D7065051B}" type="presParOf" srcId="{FA7DDA13-8B07-498E-8B2D-8530C679123F}" destId="{1A0EF7C1-B786-4DC1-AD67-39CD252A32AD}" srcOrd="7" destOrd="0" presId="urn:microsoft.com/office/officeart/2005/8/layout/default"/>
    <dgm:cxn modelId="{41CAE601-0C62-4526-976B-B7BE60302753}" type="presParOf" srcId="{FA7DDA13-8B07-498E-8B2D-8530C679123F}" destId="{3B57E2C7-90DC-4727-B89A-D33DB88BEA7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92069-4986-4F32-AA56-57B81555DF7F}">
      <dsp:nvSpPr>
        <dsp:cNvPr id="0" name=""/>
        <dsp:cNvSpPr/>
      </dsp:nvSpPr>
      <dsp:spPr>
        <a:xfrm>
          <a:off x="0" y="522427"/>
          <a:ext cx="5650411" cy="18939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solidFill>
                <a:schemeClr val="tx1"/>
              </a:solidFill>
            </a:rPr>
            <a:t>Raceway pond</a:t>
          </a:r>
          <a:r>
            <a:rPr lang="hu-HU" sz="1400" kern="1200" dirty="0">
              <a:solidFill>
                <a:schemeClr val="tx1"/>
              </a:solidFill>
            </a:rPr>
            <a:t>, versenypálya alakú medence: nyitott, sekély (maximum 20-25 cm vízmélység), lapátkerékkel hajtott medence. Nagy területet foglal a sejtszuszpenzió térfogatához viszonyítva. Jelentősen ki van téve a változó környezetnek, az idegen mikroorganizmusoknak. A nagy felületen történő evaporáció miatt gyorsan bekoncentrálódik, így ügyelni kell az elpárolgott víz rendszeres visszapótlására. A fénylimit viszonylag alacsony sejtszuszpenziónál már jelentkezik.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92454" y="614881"/>
        <a:ext cx="5465503" cy="1709029"/>
      </dsp:txXfrm>
    </dsp:sp>
    <dsp:sp modelId="{FF199719-0747-4FAB-867F-91A04499A45F}">
      <dsp:nvSpPr>
        <dsp:cNvPr id="0" name=""/>
        <dsp:cNvSpPr/>
      </dsp:nvSpPr>
      <dsp:spPr>
        <a:xfrm>
          <a:off x="0" y="2456684"/>
          <a:ext cx="5650411" cy="1893937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solidFill>
                <a:schemeClr val="tx1"/>
              </a:solidFill>
            </a:rPr>
            <a:t>Csőreaktor</a:t>
          </a:r>
          <a:r>
            <a:rPr lang="hu-HU" sz="1400" kern="1200" dirty="0">
              <a:solidFill>
                <a:schemeClr val="tx1"/>
              </a:solidFill>
            </a:rPr>
            <a:t>: gyakori a mesterséges megvilágítás alkalmazása is. A víztest átmérője lényegesen kisebb (maximum 5 cm), így jobb magasabb </a:t>
          </a:r>
          <a:r>
            <a:rPr lang="hu-HU" sz="1400" kern="1200" dirty="0" err="1">
              <a:solidFill>
                <a:schemeClr val="tx1"/>
              </a:solidFill>
            </a:rPr>
            <a:t>sejtdenzitás</a:t>
          </a:r>
          <a:r>
            <a:rPr lang="hu-HU" sz="1400" kern="1200" dirty="0">
              <a:solidFill>
                <a:schemeClr val="tx1"/>
              </a:solidFill>
            </a:rPr>
            <a:t> érhető el, mint az RWP esetében. Szivattyúval kevertetik a reaktort. Gyakran kilevegőztető egységet is hozzácsatlakoztatnak a körhöz, ahol CO2 betáplálással javítható a tenyésztés produktivitása. Ez a reaktortípus többnyire zártnak tekinthető, de a tisztítása gyakran körülményes, gőzzel </a:t>
          </a:r>
          <a:r>
            <a:rPr lang="hu-HU" sz="1400" kern="1200" dirty="0" err="1">
              <a:solidFill>
                <a:schemeClr val="tx1"/>
              </a:solidFill>
            </a:rPr>
            <a:t>sterilezni</a:t>
          </a:r>
          <a:r>
            <a:rPr lang="hu-HU" sz="1400" kern="1200" dirty="0">
              <a:solidFill>
                <a:schemeClr val="tx1"/>
              </a:solidFill>
            </a:rPr>
            <a:t> pedig nem biztonságos.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92454" y="2549138"/>
        <a:ext cx="5465503" cy="1709029"/>
      </dsp:txXfrm>
    </dsp:sp>
    <dsp:sp modelId="{01DEFA9A-2D9C-4094-9902-648964BDBBBC}">
      <dsp:nvSpPr>
        <dsp:cNvPr id="0" name=""/>
        <dsp:cNvSpPr/>
      </dsp:nvSpPr>
      <dsp:spPr>
        <a:xfrm>
          <a:off x="0" y="4390942"/>
          <a:ext cx="5650411" cy="189393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solidFill>
                <a:schemeClr val="tx1"/>
              </a:solidFill>
            </a:rPr>
            <a:t>Flat panel</a:t>
          </a:r>
          <a:r>
            <a:rPr lang="hu-HU" sz="1400" kern="1200" dirty="0">
              <a:solidFill>
                <a:schemeClr val="tx1"/>
              </a:solidFill>
            </a:rPr>
            <a:t>: két üveglap közötti keskeny (kevesebb, mint 5 cm) térben történik a sejtszuszpenzió áramoltatása. Ennek a reaktortípusnak egy altípusa a „</a:t>
          </a:r>
          <a:r>
            <a:rPr lang="hu-HU" sz="1400" kern="1200" dirty="0" err="1">
              <a:solidFill>
                <a:schemeClr val="tx1"/>
              </a:solidFill>
            </a:rPr>
            <a:t>plastic</a:t>
          </a:r>
          <a:r>
            <a:rPr lang="hu-HU" sz="1400" kern="1200" dirty="0">
              <a:solidFill>
                <a:schemeClr val="tx1"/>
              </a:solidFill>
            </a:rPr>
            <a:t> </a:t>
          </a:r>
          <a:r>
            <a:rPr lang="hu-HU" sz="1400" kern="1200" dirty="0" err="1">
              <a:solidFill>
                <a:schemeClr val="tx1"/>
              </a:solidFill>
            </a:rPr>
            <a:t>bad</a:t>
          </a:r>
          <a:r>
            <a:rPr lang="hu-HU" sz="1400" kern="1200" dirty="0">
              <a:solidFill>
                <a:schemeClr val="tx1"/>
              </a:solidFill>
            </a:rPr>
            <a:t> reactor”, amikor egyszerhasználatos zsákokban tenyésztjük a mikroalgákat. Mivel a megvilágított (természetes vagy mesterséges fényforrás) víztest magassága meglehetősen alacsony, de a párolgás a reaktor zártsága miatt kismértékű, így nagy sejtkoncentrációhoz lehet jutni. A reaktortervezés körülményes, mert gondoskodni kell az intenzív napsütésnek kitett reaktor hűtéséről is.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92454" y="4483396"/>
        <a:ext cx="5465503" cy="1709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5A75C-7531-4BDE-8C8B-10CB502F924F}">
      <dsp:nvSpPr>
        <dsp:cNvPr id="0" name=""/>
        <dsp:cNvSpPr/>
      </dsp:nvSpPr>
      <dsp:spPr>
        <a:xfrm>
          <a:off x="38" y="185155"/>
          <a:ext cx="3698690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/>
            <a:t>Műtrágyázás hátrányai</a:t>
          </a:r>
        </a:p>
      </dsp:txBody>
      <dsp:txXfrm>
        <a:off x="38" y="185155"/>
        <a:ext cx="3698690" cy="518400"/>
      </dsp:txXfrm>
    </dsp:sp>
    <dsp:sp modelId="{99E8AFB5-0A6B-4A50-AF9B-A976581BE584}">
      <dsp:nvSpPr>
        <dsp:cNvPr id="0" name=""/>
        <dsp:cNvSpPr/>
      </dsp:nvSpPr>
      <dsp:spPr>
        <a:xfrm>
          <a:off x="38" y="703555"/>
          <a:ext cx="3698690" cy="3458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/>
            <a:t>Zavarja a növény-mikroorganizmus kapcsolatokat, gátolhatja a nitrogénkötőkkel való szimbiózist.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/>
            <a:t>Gyengíti a növényi szövetek védekezőképességét a kártevőkkel és gombákkal szemben.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/>
            <a:t>Nem javítja a talajszerkezetet, ami a tápanyagok kimosódásához vezet.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/>
            <a:t>Elsavanyodás vagy </a:t>
          </a:r>
          <a:r>
            <a:rPr lang="hu-HU" sz="1800" kern="1200" dirty="0" err="1"/>
            <a:t>lúgosodás</a:t>
          </a:r>
          <a:r>
            <a:rPr lang="hu-HU" sz="1800" kern="1200" dirty="0"/>
            <a:t>. Visszafordíthatatlan károsodás, az ökoszisztéma felborulása.</a:t>
          </a:r>
        </a:p>
      </dsp:txBody>
      <dsp:txXfrm>
        <a:off x="38" y="703555"/>
        <a:ext cx="3698690" cy="3458699"/>
      </dsp:txXfrm>
    </dsp:sp>
    <dsp:sp modelId="{19C89AFC-DE65-4261-9FD2-C5329563A52D}">
      <dsp:nvSpPr>
        <dsp:cNvPr id="0" name=""/>
        <dsp:cNvSpPr/>
      </dsp:nvSpPr>
      <dsp:spPr>
        <a:xfrm>
          <a:off x="4216545" y="185155"/>
          <a:ext cx="3698690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/>
            <a:t>Talajjavítók előnyei</a:t>
          </a:r>
        </a:p>
      </dsp:txBody>
      <dsp:txXfrm>
        <a:off x="4216545" y="185155"/>
        <a:ext cx="3698690" cy="518400"/>
      </dsp:txXfrm>
    </dsp:sp>
    <dsp:sp modelId="{2787BFB6-EE35-4A77-B283-048FDDE3D480}">
      <dsp:nvSpPr>
        <dsp:cNvPr id="0" name=""/>
        <dsp:cNvSpPr/>
      </dsp:nvSpPr>
      <dsp:spPr>
        <a:xfrm>
          <a:off x="4216545" y="703555"/>
          <a:ext cx="3698690" cy="3458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/>
            <a:t>Növeli a természetes </a:t>
          </a:r>
          <a:r>
            <a:rPr lang="hu-HU" sz="1800" kern="1200" err="1"/>
            <a:t>mikroflóra</a:t>
          </a:r>
          <a:r>
            <a:rPr lang="hu-HU" sz="1800" kern="1200"/>
            <a:t> diverzitását.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 err="1"/>
            <a:t>Patogének</a:t>
          </a:r>
          <a:r>
            <a:rPr lang="hu-HU" sz="1800" kern="1200" dirty="0"/>
            <a:t> és paraziták elleni védelmet nyújt.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/>
            <a:t>A tápanyag-visszapótlás kiegyensúlyozottabb, amiben a mikroorganizmusok fontos szerepet játszanak.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1800" kern="1200" dirty="0"/>
            <a:t>A szervesanyag növelésével a tápanyagok kolloidokat képezve javítják a talaj szerkezetét.</a:t>
          </a:r>
        </a:p>
      </dsp:txBody>
      <dsp:txXfrm>
        <a:off x="4216545" y="703555"/>
        <a:ext cx="3698690" cy="34586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45DF0-23F5-4F7A-93C7-A7DFE79863EF}">
      <dsp:nvSpPr>
        <dsp:cNvPr id="0" name=""/>
        <dsp:cNvSpPr/>
      </dsp:nvSpPr>
      <dsp:spPr>
        <a:xfrm>
          <a:off x="0" y="74580"/>
          <a:ext cx="2473523" cy="148411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Low </a:t>
          </a:r>
          <a:r>
            <a:rPr lang="hu-HU" sz="2700" kern="1200" dirty="0" err="1"/>
            <a:t>algae</a:t>
          </a:r>
          <a:r>
            <a:rPr lang="hu-HU" sz="2700" kern="1200" dirty="0"/>
            <a:t> </a:t>
          </a:r>
          <a:r>
            <a:rPr lang="hu-HU" sz="2700" kern="1200" dirty="0" err="1"/>
            <a:t>cell</a:t>
          </a:r>
          <a:r>
            <a:rPr lang="hu-HU" sz="2700" kern="1200" dirty="0"/>
            <a:t> concentration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250 mg/L</a:t>
          </a:r>
          <a:endParaRPr lang="en-US" sz="2700" kern="1200" dirty="0"/>
        </a:p>
      </dsp:txBody>
      <dsp:txXfrm>
        <a:off x="0" y="74580"/>
        <a:ext cx="2473523" cy="1484114"/>
      </dsp:txXfrm>
    </dsp:sp>
    <dsp:sp modelId="{3AE5B2AB-A2C8-417D-A754-AFDD251B3DDC}">
      <dsp:nvSpPr>
        <dsp:cNvPr id="0" name=""/>
        <dsp:cNvSpPr/>
      </dsp:nvSpPr>
      <dsp:spPr>
        <a:xfrm>
          <a:off x="2720875" y="74580"/>
          <a:ext cx="2473523" cy="148411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 err="1"/>
            <a:t>Weekly</a:t>
          </a:r>
          <a:r>
            <a:rPr lang="hu-HU" sz="2700" kern="1200" dirty="0"/>
            <a:t> AD </a:t>
          </a:r>
          <a:r>
            <a:rPr lang="hu-HU" sz="2700" kern="1200" dirty="0" err="1"/>
            <a:t>effluent</a:t>
          </a:r>
          <a:r>
            <a:rPr lang="hu-HU" sz="2700" kern="1200" dirty="0"/>
            <a:t> </a:t>
          </a:r>
          <a:r>
            <a:rPr lang="hu-HU" sz="2700" kern="1200" dirty="0" err="1"/>
            <a:t>feed</a:t>
          </a:r>
          <a:endParaRPr lang="hu-HU" sz="2700" kern="1200" dirty="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3-6 m</a:t>
          </a:r>
          <a:r>
            <a:rPr lang="hu-HU" sz="2700" kern="1200" baseline="30000" dirty="0"/>
            <a:t>3</a:t>
          </a:r>
          <a:endParaRPr lang="en-US" sz="2700" kern="1200" dirty="0"/>
        </a:p>
      </dsp:txBody>
      <dsp:txXfrm>
        <a:off x="2720875" y="74580"/>
        <a:ext cx="2473523" cy="1484114"/>
      </dsp:txXfrm>
    </dsp:sp>
    <dsp:sp modelId="{CD12824A-D945-4072-ADDC-06440E458044}">
      <dsp:nvSpPr>
        <dsp:cNvPr id="0" name=""/>
        <dsp:cNvSpPr/>
      </dsp:nvSpPr>
      <dsp:spPr>
        <a:xfrm>
          <a:off x="5441751" y="74580"/>
          <a:ext cx="2473523" cy="148411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 err="1"/>
            <a:t>Weekly</a:t>
          </a:r>
          <a:r>
            <a:rPr lang="hu-HU" sz="2700" kern="1200" dirty="0"/>
            <a:t> </a:t>
          </a:r>
          <a:r>
            <a:rPr lang="hu-HU" sz="2700" kern="1200" dirty="0" err="1"/>
            <a:t>harvesting</a:t>
          </a:r>
          <a:endParaRPr lang="hu-HU" sz="2700" kern="1200" dirty="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1,5 kg CDW</a:t>
          </a:r>
          <a:endParaRPr lang="en-US" sz="2700" kern="1200" dirty="0"/>
        </a:p>
      </dsp:txBody>
      <dsp:txXfrm>
        <a:off x="5441751" y="74580"/>
        <a:ext cx="2473523" cy="1484114"/>
      </dsp:txXfrm>
    </dsp:sp>
    <dsp:sp modelId="{2627587E-D2AF-49C8-B74A-3AC789468A02}">
      <dsp:nvSpPr>
        <dsp:cNvPr id="0" name=""/>
        <dsp:cNvSpPr/>
      </dsp:nvSpPr>
      <dsp:spPr>
        <a:xfrm>
          <a:off x="1360437" y="1806046"/>
          <a:ext cx="2473523" cy="148411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CO</a:t>
          </a:r>
          <a:r>
            <a:rPr lang="hu-HU" sz="2700" kern="1200" baseline="-25000" dirty="0"/>
            <a:t>2</a:t>
          </a:r>
          <a:r>
            <a:rPr lang="hu-HU" sz="2700" kern="1200" dirty="0"/>
            <a:t> </a:t>
          </a:r>
          <a:r>
            <a:rPr lang="hu-HU" sz="2700" kern="1200" dirty="0" err="1"/>
            <a:t>or</a:t>
          </a:r>
          <a:r>
            <a:rPr lang="hu-HU" sz="2700" kern="1200" dirty="0"/>
            <a:t> </a:t>
          </a:r>
          <a:r>
            <a:rPr lang="hu-HU" sz="2700" kern="1200" dirty="0" err="1"/>
            <a:t>flue</a:t>
          </a:r>
          <a:r>
            <a:rPr lang="hu-HU" sz="2700" kern="1200" dirty="0"/>
            <a:t> </a:t>
          </a:r>
          <a:r>
            <a:rPr lang="hu-HU" sz="2700" kern="1200" dirty="0" err="1"/>
            <a:t>gas</a:t>
          </a:r>
          <a:r>
            <a:rPr lang="hu-HU" sz="2700" kern="1200" dirty="0"/>
            <a:t> input</a:t>
          </a:r>
          <a:endParaRPr lang="en-US" sz="2700" kern="1200" dirty="0"/>
        </a:p>
      </dsp:txBody>
      <dsp:txXfrm>
        <a:off x="1360437" y="1806046"/>
        <a:ext cx="2473523" cy="1484114"/>
      </dsp:txXfrm>
    </dsp:sp>
    <dsp:sp modelId="{3B57E2C7-90DC-4727-B89A-D33DB88BEA72}">
      <dsp:nvSpPr>
        <dsp:cNvPr id="0" name=""/>
        <dsp:cNvSpPr/>
      </dsp:nvSpPr>
      <dsp:spPr>
        <a:xfrm>
          <a:off x="4081313" y="1806046"/>
          <a:ext cx="2473523" cy="148411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 dirty="0"/>
            <a:t>Less human </a:t>
          </a:r>
          <a:r>
            <a:rPr lang="hu-HU" sz="2700" kern="1200" dirty="0" err="1"/>
            <a:t>resources</a:t>
          </a:r>
          <a:endParaRPr lang="en-US" sz="2700" kern="1200" dirty="0"/>
        </a:p>
      </dsp:txBody>
      <dsp:txXfrm>
        <a:off x="4081313" y="1806046"/>
        <a:ext cx="2473523" cy="1484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65B8D-B6EF-4EA2-B0D3-A45826E1693D}" type="datetimeFigureOut">
              <a:rPr lang="hu-HU" smtClean="0"/>
              <a:t>2020.10.20.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B7D3B-5CBB-43F4-B06D-0CBF776A430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65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7D3B-5CBB-43F4-B06D-0CBF776A430D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6530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Ki kell jelölnünk  a projekt céljait és azt a kontextust, amelyben a fogalmakat és a kifejezéseket értelmezzük. Meg kell szabnunk, hogy mettől-meddig akarunk eljutni.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B7D3B-5CBB-43F4-B06D-0CBF776A430D}" type="slidenum">
              <a:rPr lang="hu-HU" smtClean="0"/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6839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B7D3B-5CBB-43F4-B06D-0CBF776A430D}" type="slidenum">
              <a:rPr lang="hu-HU" smtClean="0"/>
              <a:t>76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995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BFC8-58C0-402F-9151-D968D0A35C80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0836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FF9B-963C-49D7-BE78-07603A49E7A9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127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8267-DB6F-4BF0-8A40-FD1A4545F211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8033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E54F36-6BE1-4FBC-85DF-BABA5DCD4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F5CE51E-E637-4B92-B523-4683A748E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F9C1C5C-9E04-4FAB-B193-E58FA8B8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BFC8-58C0-402F-9151-D968D0A35C80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0C024A0-DD2F-43A0-BF02-301194AC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1AB2848-0D33-4F9A-A1BF-D14777955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205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B87141-FAD2-43DD-9622-5EAF29AFD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C08877-8FCF-42B9-880F-40F7E2AD0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337E584-9D53-4EED-ADDB-651D080B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EA3F-EF61-4BA3-878F-DBDB9C291495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823DB4-D33A-49CE-A6FE-63AA6E0F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FFE1E17-B1C2-4CEE-9B92-75A7C4A8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1406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84C67B-6090-408C-A1E0-CCAEBF2CA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17D19EF-A6B8-468D-B51D-67F828F8D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0C674AD-C811-4683-AAEF-D67407DD6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AB2D8-126F-47C7-A597-6164AF97EC58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F9FB7D-AD6F-44BB-AC5A-AA60B5C7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F840BB4-690C-42EF-8403-D58D8CB5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2806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4417B1-5DF0-407D-A3FB-137FC81F4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1D3501-659A-4648-AC07-8DF468A0F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F1B6D81-4E55-4AA6-9D0B-C3D730668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2AF07A4-1042-4A05-92B8-C52AD3AB8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78E05-9FC9-40D0-8841-6FB52CBB0E30}" type="datetime1">
              <a:rPr lang="hu-HU" smtClean="0"/>
              <a:t>2020.10.20.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E94C5AF-4682-4477-B0C6-1A36DBEF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8106FD4-691F-421E-97AE-801A34DE3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456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10D118-0DAD-42DD-8399-A66336E1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69ED02C-99F3-47DA-8D79-B2354F315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9A66C98-C7D5-4DC0-A1CF-86FBD9B59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4294697-EBB5-47C1-A648-ED77903CCB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F1F516F-083D-493E-B4EB-502C27C82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A0EE9F7-B816-4DA2-9FDF-9160CA579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58A8-011C-4AAF-A00E-1031B3C99883}" type="datetime1">
              <a:rPr lang="hu-HU" smtClean="0"/>
              <a:t>2020.10.20.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BDBB050-B37E-4BBD-92CB-053193C62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EF80867-690C-4C10-A963-8BBB6EA51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8796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47A9E2-2137-488E-9FE2-F60873395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3509FE3-D28D-4A72-B28A-96C93C145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54618-BB96-4B88-9ECC-631A33DCB32A}" type="datetime1">
              <a:rPr lang="hu-HU" smtClean="0"/>
              <a:t>2020.10.20.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171CF86-B3BD-4FB6-97BD-E547225FD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D927A1B-8BE4-4D6C-88C0-8FB2DB9F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9383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2378063-A936-4B01-AAE3-2E098D0E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7B00-2DF4-4F5D-9806-9EB3793E3FE6}" type="datetime1">
              <a:rPr lang="hu-HU" smtClean="0"/>
              <a:t>2020.10.20.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DB89C26-F750-4233-99B2-13096DF1D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EC139F8-3041-4D16-A1B9-83CB4C9E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9230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ACD065-C072-455D-93A1-3827E179E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98D694-65C2-48B4-AA9E-1824BD755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2E8A744-B9C8-4E81-BE34-B3B177950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6B3E716-26FF-444E-B89B-4F2DD0F7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926-83C8-48AD-9A17-0CB2F22B116D}" type="datetime1">
              <a:rPr lang="hu-HU" smtClean="0"/>
              <a:t>2020.10.20.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01C32F5-90FA-40D0-97C8-E61562BE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EB9E918-6F7D-4CF1-A91B-441C9B53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279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EA3F-EF61-4BA3-878F-DBDB9C291495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8435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CF5A5B-5980-4B2B-A388-5532A9B2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86A6BCD-7FEE-47CB-84AE-5693C42A5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1AB021C-FB0D-4CA3-9C4C-C48C8BEB4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565F67B-2D1A-407F-A482-E3584E97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C4F26-6E0A-4873-9112-699D4F78A3E3}" type="datetime1">
              <a:rPr lang="hu-HU" smtClean="0"/>
              <a:t>2020.10.20.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2988AD7-8A5A-4665-84F9-B17AAA9C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864AB9C-FB37-43E2-ACA5-679093EE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30379544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CDC3DB-BEAE-4B58-88CE-61E61A7A1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BE6A1F7-338A-43CA-81F7-9CF3E7F89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34D7238-232F-4B70-98B8-60E666D6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FF9B-963C-49D7-BE78-07603A49E7A9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1557023-A0F7-45A5-88D5-3DC572C7F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21599DC-EB0E-43F1-871D-0FEF8F8B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8379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527F5A7-E0D0-40E9-BB9D-D4E427BC7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4251D17-7F6A-43D3-A693-D2D5D4E37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2E40287-00FB-4023-956D-D46E408F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8267-DB6F-4BF0-8A40-FD1A4545F211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24DEB18-E5ED-492D-BD19-F5FC5AF2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E242E3A-F228-4B73-A7AD-4D52A25C6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30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AB2D8-126F-47C7-A597-6164AF97EC58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637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78E05-9FC9-40D0-8841-6FB52CBB0E30}" type="datetime1">
              <a:rPr lang="hu-HU" smtClean="0"/>
              <a:t>2020.10.20.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300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58A8-011C-4AAF-A00E-1031B3C99883}" type="datetime1">
              <a:rPr lang="hu-HU" smtClean="0"/>
              <a:t>2020.10.20.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5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54618-BB96-4B88-9ECC-631A33DCB32A}" type="datetime1">
              <a:rPr lang="hu-HU" smtClean="0"/>
              <a:t>2020.10.20.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0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7B00-2DF4-4F5D-9806-9EB3793E3FE6}" type="datetime1">
              <a:rPr lang="hu-HU" smtClean="0"/>
              <a:t>2020.10.20.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4418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E926-83C8-48AD-9A17-0CB2F22B116D}" type="datetime1">
              <a:rPr lang="hu-HU" smtClean="0"/>
              <a:t>2020.10.20.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558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C4F26-6E0A-4873-9112-699D4F78A3E3}" type="datetime1">
              <a:rPr lang="hu-HU" smtClean="0"/>
              <a:t>2020.10.20.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566860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DBC4F26-6E0A-4873-9112-699D4F78A3E3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7676C-BBCB-44C9-987F-D19A738841E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2510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DCA6DE6-071A-4C05-BB31-882AC6D7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73E385E-B398-4A8C-A004-A11BFD893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5DCC8A6-184F-42B8-A3F4-15F8B6D82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C4F26-6E0A-4873-9112-699D4F78A3E3}" type="datetime1">
              <a:rPr lang="hu-HU" smtClean="0"/>
              <a:t>2020.10.20.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3B07448-E05A-4903-B6D0-4FB6D8CA0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9E33D54-600A-40D7-8C25-107B48FF67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7676C-BBCB-44C9-987F-D19A738841E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6587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60419" y="1286935"/>
            <a:ext cx="7228615" cy="2668377"/>
          </a:xfrm>
          <a:effectLst/>
        </p:spPr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Algatechnológiák, </a:t>
            </a:r>
            <a:br>
              <a:rPr lang="hu-HU" dirty="0">
                <a:solidFill>
                  <a:schemeClr val="tx1"/>
                </a:solidFill>
              </a:rPr>
            </a:br>
            <a:r>
              <a:rPr lang="hu-HU" dirty="0">
                <a:solidFill>
                  <a:schemeClr val="tx1"/>
                </a:solidFill>
              </a:rPr>
              <a:t>és zöld innováció a szennyvíztisztításban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960419" y="4116179"/>
            <a:ext cx="7228615" cy="1599642"/>
          </a:xfrm>
          <a:effectLst/>
        </p:spPr>
        <p:txBody>
          <a:bodyPr>
            <a:normAutofit/>
          </a:bodyPr>
          <a:lstStyle/>
          <a:p>
            <a:pPr algn="ctr"/>
            <a:r>
              <a:rPr lang="hu-HU"/>
              <a:t>Nagy </a:t>
            </a:r>
            <a:r>
              <a:rPr lang="hu-HU" b="1"/>
              <a:t>Balázs</a:t>
            </a:r>
            <a:r>
              <a:rPr lang="hu-HU"/>
              <a:t> József</a:t>
            </a:r>
            <a:br>
              <a:rPr lang="hu-HU"/>
            </a:br>
            <a:endParaRPr lang="hu-HU"/>
          </a:p>
          <a:p>
            <a:pPr algn="ctr"/>
            <a:r>
              <a:rPr lang="hu-HU"/>
              <a:t>PhD hallgató, F-labor, BME</a:t>
            </a:r>
            <a:br>
              <a:rPr lang="hu-HU"/>
            </a:br>
            <a:r>
              <a:rPr lang="hu-HU"/>
              <a:t>nagy.balazs.jozsef@mail.bme.hu</a:t>
            </a:r>
          </a:p>
        </p:txBody>
      </p:sp>
    </p:spTree>
    <p:extLst>
      <p:ext uri="{BB962C8B-B14F-4D97-AF65-F5344CB8AC3E}">
        <p14:creationId xmlns:p14="http://schemas.microsoft.com/office/powerpoint/2010/main" val="308401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A7750AF5-CB1F-4623-9813-D52F83B6F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087819"/>
            <a:ext cx="8178799" cy="4682361"/>
          </a:xfrm>
          <a:prstGeom prst="rect">
            <a:avLst/>
          </a:prstGeom>
        </p:spPr>
      </p:pic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581E27B3-9804-4377-BA68-778587427938}"/>
              </a:ext>
            </a:extLst>
          </p:cNvPr>
          <p:cNvSpPr/>
          <p:nvPr/>
        </p:nvSpPr>
        <p:spPr>
          <a:xfrm rot="277913">
            <a:off x="1210305" y="5085565"/>
            <a:ext cx="1682440" cy="348221"/>
          </a:xfrm>
          <a:prstGeom prst="round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: lekerekített 13">
            <a:extLst>
              <a:ext uri="{FF2B5EF4-FFF2-40B4-BE49-F238E27FC236}">
                <a16:creationId xmlns:a16="http://schemas.microsoft.com/office/drawing/2014/main" id="{3D6FF0B8-CE2C-4190-808C-553593C69C8E}"/>
              </a:ext>
            </a:extLst>
          </p:cNvPr>
          <p:cNvSpPr/>
          <p:nvPr/>
        </p:nvSpPr>
        <p:spPr>
          <a:xfrm rot="3691534">
            <a:off x="6374833" y="3067988"/>
            <a:ext cx="3164205" cy="607028"/>
          </a:xfrm>
          <a:prstGeom prst="round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8837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E8642CA-76F1-4DEF-A478-EC9F758C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86" y="643466"/>
            <a:ext cx="7768827" cy="5571067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E12C622-DEE9-432D-BB53-FDA5FB35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 smtClean="0"/>
              <a:pPr>
                <a:spcAft>
                  <a:spcPts val="600"/>
                </a:spcAft>
              </a:pPr>
              <a:t>11</a:t>
            </a:fld>
            <a:endParaRPr lang="en-US" sz="1200"/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D8125D9A-6153-40EB-8ACB-EF34B4E83671}"/>
              </a:ext>
            </a:extLst>
          </p:cNvPr>
          <p:cNvGrpSpPr/>
          <p:nvPr/>
        </p:nvGrpSpPr>
        <p:grpSpPr>
          <a:xfrm>
            <a:off x="5326331" y="3727581"/>
            <a:ext cx="2934140" cy="1882840"/>
            <a:chOff x="5522273" y="4230547"/>
            <a:chExt cx="2934140" cy="1081293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72246761-60CB-4BE2-9B59-7CF5485F1007}"/>
                </a:ext>
              </a:extLst>
            </p:cNvPr>
            <p:cNvSpPr/>
            <p:nvPr/>
          </p:nvSpPr>
          <p:spPr>
            <a:xfrm>
              <a:off x="5522273" y="4230547"/>
              <a:ext cx="2934140" cy="108129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621335BA-8F47-49FA-8D22-F2D166AF0884}"/>
                </a:ext>
              </a:extLst>
            </p:cNvPr>
            <p:cNvSpPr txBox="1"/>
            <p:nvPr/>
          </p:nvSpPr>
          <p:spPr>
            <a:xfrm>
              <a:off x="5522273" y="4419338"/>
              <a:ext cx="14677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/>
                <a:t>Algák</a:t>
              </a:r>
              <a:r>
                <a:rPr lang="hu-HU" dirty="0"/>
                <a:t>   </a:t>
              </a:r>
              <a:r>
                <a:rPr lang="hu-HU" sz="3200" dirty="0">
                  <a:solidFill>
                    <a:srgbClr val="FF0000"/>
                  </a:solidFill>
                </a:rPr>
                <a:t>≠</a:t>
              </a:r>
              <a:endParaRPr lang="hu-HU" dirty="0"/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309FBC1C-A7BC-463D-96FE-7DEDDB61C498}"/>
                </a:ext>
              </a:extLst>
            </p:cNvPr>
            <p:cNvSpPr txBox="1"/>
            <p:nvPr/>
          </p:nvSpPr>
          <p:spPr>
            <a:xfrm>
              <a:off x="6678832" y="4357782"/>
              <a:ext cx="16738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000" dirty="0"/>
                <a:t>Taxonómiai </a:t>
              </a:r>
              <a:br>
                <a:rPr lang="hu-HU" sz="2000" dirty="0"/>
              </a:br>
              <a:r>
                <a:rPr lang="hu-HU" sz="2000" dirty="0"/>
                <a:t>kategória</a:t>
              </a:r>
            </a:p>
          </p:txBody>
        </p:sp>
      </p:grpSp>
      <p:sp>
        <p:nvSpPr>
          <p:cNvPr id="14" name="Cím 1">
            <a:extLst>
              <a:ext uri="{FF2B5EF4-FFF2-40B4-BE49-F238E27FC236}">
                <a16:creationId xmlns:a16="http://schemas.microsoft.com/office/drawing/2014/main" id="{84F65202-ED63-45FB-8640-C8516296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03240"/>
            <a:ext cx="7886700" cy="820534"/>
          </a:xfrm>
        </p:spPr>
        <p:txBody>
          <a:bodyPr/>
          <a:lstStyle/>
          <a:p>
            <a:pPr algn="ctr"/>
            <a:r>
              <a:rPr lang="hu-HU" sz="3200" dirty="0" err="1"/>
              <a:t>Eukarióták</a:t>
            </a:r>
            <a:r>
              <a:rPr lang="hu-HU" sz="3200" dirty="0"/>
              <a:t> „élet fája”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22EA547-9C64-4A0E-972B-AA4A8FFC26F0}"/>
              </a:ext>
            </a:extLst>
          </p:cNvPr>
          <p:cNvSpPr txBox="1"/>
          <p:nvPr/>
        </p:nvSpPr>
        <p:spPr>
          <a:xfrm>
            <a:off x="69132" y="6352143"/>
            <a:ext cx="900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Keeling</a:t>
            </a:r>
            <a:r>
              <a:rPr lang="hu-HU" dirty="0"/>
              <a:t>, 2004, </a:t>
            </a:r>
            <a:r>
              <a:rPr lang="en-US" dirty="0"/>
              <a:t>DIVERSITY AND EVOLUTIONARY HISTORY OF PLASTIDS</a:t>
            </a:r>
            <a:r>
              <a:rPr lang="hu-HU" dirty="0"/>
              <a:t> </a:t>
            </a:r>
            <a:r>
              <a:rPr lang="en-US" dirty="0"/>
              <a:t>AND THEIR HOSTS</a:t>
            </a:r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3ACD6F3-D86E-4F0D-AB27-B96D4E6CAA60}"/>
              </a:ext>
            </a:extLst>
          </p:cNvPr>
          <p:cNvSpPr txBox="1"/>
          <p:nvPr/>
        </p:nvSpPr>
        <p:spPr>
          <a:xfrm>
            <a:off x="5827507" y="4590262"/>
            <a:ext cx="2239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polifiletikus</a:t>
            </a:r>
            <a:r>
              <a:rPr lang="hu-HU" sz="2000" dirty="0"/>
              <a:t> csoport</a:t>
            </a:r>
          </a:p>
        </p:txBody>
      </p:sp>
    </p:spTree>
    <p:extLst>
      <p:ext uri="{BB962C8B-B14F-4D97-AF65-F5344CB8AC3E}">
        <p14:creationId xmlns:p14="http://schemas.microsoft.com/office/powerpoint/2010/main" val="418860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DFB71AB-8B8B-4AAF-88EE-14069FFF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hu-HU">
                <a:solidFill>
                  <a:schemeClr val="accent1"/>
                </a:solidFill>
              </a:rPr>
              <a:t>Algák közös tulajdonságai</a:t>
            </a: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062E73-E230-4563-BB48-10522FDE1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hu-HU" dirty="0"/>
              <a:t>Egysejtű organizmusok (</a:t>
            </a:r>
            <a:r>
              <a:rPr lang="hu-HU" dirty="0" err="1"/>
              <a:t>cianobaktériumok</a:t>
            </a:r>
            <a:r>
              <a:rPr lang="hu-HU" dirty="0"/>
              <a:t>=kékalgák, de vannak többsejtes, fonalas szerveződések)</a:t>
            </a:r>
          </a:p>
          <a:p>
            <a:r>
              <a:rPr lang="hu-HU" dirty="0"/>
              <a:t>Rendelkeznek az oxigéntermelő fotoszintézis képességével. A </a:t>
            </a:r>
            <a:r>
              <a:rPr lang="hu-HU" dirty="0" err="1"/>
              <a:t>cianobaktériumok</a:t>
            </a:r>
            <a:r>
              <a:rPr lang="hu-HU" dirty="0"/>
              <a:t> az első szervezetek, amelyek mindkét fotokémiai rendszerrel rendelkeznek.</a:t>
            </a:r>
          </a:p>
          <a:p>
            <a:r>
              <a:rPr lang="hu-HU" dirty="0"/>
              <a:t>Pigmentjeik: klorofill </a:t>
            </a:r>
            <a:r>
              <a:rPr lang="hu-HU" i="1" dirty="0"/>
              <a:t>a</a:t>
            </a:r>
            <a:r>
              <a:rPr lang="hu-HU" dirty="0"/>
              <a:t>, </a:t>
            </a:r>
            <a:r>
              <a:rPr lang="hu-HU" i="1" dirty="0"/>
              <a:t>b</a:t>
            </a:r>
            <a:r>
              <a:rPr lang="hu-HU" dirty="0"/>
              <a:t>, </a:t>
            </a:r>
            <a:r>
              <a:rPr lang="hu-HU" i="1" dirty="0"/>
              <a:t>c</a:t>
            </a:r>
            <a:r>
              <a:rPr lang="hu-HU" dirty="0"/>
              <a:t>, </a:t>
            </a:r>
            <a:r>
              <a:rPr lang="hu-HU" i="1" dirty="0"/>
              <a:t>d</a:t>
            </a:r>
          </a:p>
          <a:p>
            <a:r>
              <a:rPr lang="hu-HU" dirty="0" err="1"/>
              <a:t>Kloroplasztisz</a:t>
            </a:r>
            <a:r>
              <a:rPr lang="hu-HU" dirty="0"/>
              <a:t> az </a:t>
            </a:r>
            <a:r>
              <a:rPr lang="hu-HU" dirty="0" err="1"/>
              <a:t>eukariótáknál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31920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7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óra látható&#10;&#10;Automatikusan generált leírá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" b="271"/>
          <a:stretch/>
        </p:blipFill>
        <p:spPr>
          <a:xfrm>
            <a:off x="941552" y="643466"/>
            <a:ext cx="726089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30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55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7B26BB1-9DF9-4228-8AF2-2C42905B7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729996"/>
            <a:ext cx="8178799" cy="5398007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F633E3F-F48E-4F0B-87DE-0B512F59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48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rtalom helye 10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8DB7D0C3-09AB-4134-ACF4-C060FA929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648208"/>
            <a:ext cx="8178799" cy="556158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F35718A-7236-49AB-BD85-A398F62A1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 smtClean="0"/>
              <a:pPr>
                <a:spcAft>
                  <a:spcPts val="600"/>
                </a:spcAft>
              </a:pPr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42618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253EC87-E57A-4878-AE54-4B13027D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hu-HU" dirty="0">
                <a:solidFill>
                  <a:schemeClr val="accent1"/>
                </a:solidFill>
              </a:rPr>
              <a:t>Mikroalgák tenyésztési stratégiái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844491-3117-4747-B3E7-DBCD571E6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899" y="963877"/>
            <a:ext cx="5265928" cy="4930246"/>
          </a:xfrm>
        </p:spPr>
        <p:txBody>
          <a:bodyPr anchor="ctr">
            <a:noAutofit/>
          </a:bodyPr>
          <a:lstStyle/>
          <a:p>
            <a:pPr algn="just"/>
            <a:r>
              <a:rPr lang="hu-HU" sz="1600" b="1" dirty="0"/>
              <a:t>Autotróf</a:t>
            </a:r>
            <a:r>
              <a:rPr lang="hu-HU" sz="1600" dirty="0"/>
              <a:t>: a szénforrást a levegő CO2-tartalmából nyerik, a szükséges ATP-t és redukáló erőt, pedig a napsugárzásból a fotoszintézis útján. A tenyésztés során nyitott medencéket vagy többnyire egyszerűbb, zárt </a:t>
            </a:r>
            <a:r>
              <a:rPr lang="hu-HU" sz="1600" dirty="0" err="1"/>
              <a:t>fotobioreaktorokat</a:t>
            </a:r>
            <a:r>
              <a:rPr lang="hu-HU" sz="1600" dirty="0"/>
              <a:t> használnak. Megvilágításként lehet mesterséges fényforrást is alkalmazni. Technológiailag ez a legegyszerűbb módszer, de a reaktor kialakításának és működtetésének döntő szerepe van.</a:t>
            </a:r>
          </a:p>
          <a:p>
            <a:pPr algn="just"/>
            <a:r>
              <a:rPr lang="hu-HU" sz="1600" b="1" dirty="0" err="1"/>
              <a:t>Mixotróf</a:t>
            </a:r>
            <a:r>
              <a:rPr lang="hu-HU" sz="1600" dirty="0"/>
              <a:t>: a fotoszintézis mellett valamennyi mikroalga képes a szerves szénforrás hasznosítására is, amit az energiatermelés mellett a biomasszába is beépít. Ez a tenyésztés magasabb biomasszaproduktivitást eredményez. Lényegesen magasabb az elérhető sejtkoncentráció. Professzionális a reaktorigény, hiszen a szerves szénforrás alkalmazása idegen mikroorganizmusok jelenlétében komoly termelési gondokat okozhat.</a:t>
            </a:r>
          </a:p>
          <a:p>
            <a:pPr algn="just"/>
            <a:r>
              <a:rPr lang="hu-HU" sz="1600" b="1" dirty="0"/>
              <a:t>Heterotróf:</a:t>
            </a:r>
            <a:r>
              <a:rPr lang="hu-HU" sz="1600" dirty="0"/>
              <a:t> megvilágítást ennél a tenyésztésnél nem alkalmazunk, csupán a szerves szénforrás biztosítja a szükséges szén- és energiaforrást. A tenyésztés legnagyobb előnye, hogy hagyományos </a:t>
            </a:r>
            <a:r>
              <a:rPr lang="hu-HU" sz="1600" dirty="0" err="1"/>
              <a:t>fermentorokban</a:t>
            </a:r>
            <a:r>
              <a:rPr lang="hu-HU" sz="1600" dirty="0"/>
              <a:t> is kivitelezhető, azonban ez nem minden algafajnál valósítható meg, hiszen a legtöbb igényli a fényt.</a:t>
            </a:r>
            <a:endParaRPr lang="hu-HU" sz="1600" b="1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51E3DAA-BB59-4B76-A903-CB8CFF54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8637" y="6033479"/>
            <a:ext cx="58671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hu-HU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hu-HU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69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1">
            <a:extLst>
              <a:ext uri="{FF2B5EF4-FFF2-40B4-BE49-F238E27FC236}">
                <a16:creationId xmlns:a16="http://schemas.microsoft.com/office/drawing/2014/main" id="{A0BF428C-DA8B-4D99-9930-18F7F91D8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600" y="1690688"/>
            <a:ext cx="5487708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37">
            <a:extLst>
              <a:ext uri="{FF2B5EF4-FFF2-40B4-BE49-F238E27FC236}">
                <a16:creationId xmlns:a16="http://schemas.microsoft.com/office/drawing/2014/main" id="{A03E2379-8871-408A-95CE-7AAE8FA53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309" y="1691164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hu-HU" dirty="0"/>
              <a:t>Autotróf tenyésztés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2015406"/>
            <a:ext cx="3823334" cy="4065986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FFFFFF"/>
                </a:solidFill>
              </a:rPr>
              <a:t>Többgenerációs technológia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FFFFFF"/>
                </a:solidFill>
              </a:rPr>
              <a:t>Elrendezés, geometriai kihívások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FFFFFF"/>
                </a:solidFill>
              </a:rPr>
              <a:t>Limitált fényellátás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FFFFFF"/>
                </a:solidFill>
              </a:rPr>
              <a:t>Kiszolgáltatott a környezet változékonyságára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FFFFFF"/>
                </a:solidFill>
              </a:rPr>
              <a:t>Biomassza elválasztása energiaigényes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FFFFFF"/>
                </a:solidFill>
              </a:rPr>
              <a:t>Relatíve alacsony sejtszám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FFFFFF"/>
                </a:solidFill>
              </a:rPr>
              <a:t>Szűkös gyártható terméklista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FFFFFF"/>
                </a:solidFill>
              </a:rPr>
              <a:t>Léptéknövelés nehézségei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r="33917" b="57246"/>
          <a:stretch/>
        </p:blipFill>
        <p:spPr>
          <a:xfrm>
            <a:off x="4228286" y="2296219"/>
            <a:ext cx="4790622" cy="1805405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21530" t="41161" r="21863"/>
          <a:stretch/>
        </p:blipFill>
        <p:spPr>
          <a:xfrm>
            <a:off x="4402478" y="4183516"/>
            <a:ext cx="4442238" cy="2689634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9837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809E04E-BD3D-4E59-ABCF-76069C0E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hu-HU" sz="3100" dirty="0">
                <a:solidFill>
                  <a:srgbClr val="FFFFFF"/>
                </a:solidFill>
              </a:rPr>
              <a:t>Reaktortípusok autotróf tenyésztéshez</a:t>
            </a:r>
            <a:br>
              <a:rPr lang="hu-HU" sz="3100" dirty="0">
                <a:solidFill>
                  <a:srgbClr val="FFFFFF"/>
                </a:solidFill>
              </a:rPr>
            </a:br>
            <a:br>
              <a:rPr lang="hu-HU" sz="3100" dirty="0">
                <a:solidFill>
                  <a:srgbClr val="FFFFFF"/>
                </a:solidFill>
              </a:rPr>
            </a:br>
            <a:r>
              <a:rPr lang="hu-HU" sz="1600" dirty="0">
                <a:solidFill>
                  <a:srgbClr val="FFFFFF"/>
                </a:solidFill>
              </a:rPr>
              <a:t>a reaktorok léptéknövelése gyakran gazdaságossági szempontból és működtetésben is körülményes, alaposan megtervezendő feladat </a:t>
            </a:r>
            <a:endParaRPr lang="hu-HU" sz="3100" dirty="0">
              <a:solidFill>
                <a:srgbClr val="FFFFFF"/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D26CE65-B863-44F4-A0DF-8BB33E80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4665" y="6356350"/>
            <a:ext cx="47068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hu-HU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hu-HU" sz="10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rtalom helye 2">
            <a:extLst>
              <a:ext uri="{FF2B5EF4-FFF2-40B4-BE49-F238E27FC236}">
                <a16:creationId xmlns:a16="http://schemas.microsoft.com/office/drawing/2014/main" id="{12DB4E44-821E-4450-B449-F4A3EE65E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7651618"/>
              </p:ext>
            </p:extLst>
          </p:nvPr>
        </p:nvGraphicFramePr>
        <p:xfrm>
          <a:off x="3493589" y="-13549"/>
          <a:ext cx="5650411" cy="6807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4408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artalom helye 14">
            <a:extLst>
              <a:ext uri="{FF2B5EF4-FFF2-40B4-BE49-F238E27FC236}">
                <a16:creationId xmlns:a16="http://schemas.microsoft.com/office/drawing/2014/main" id="{D1F49121-0EAC-4284-BDE0-5ED745BB2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2957" y="73322"/>
            <a:ext cx="3878085" cy="5966285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F3624C93-64AE-46A1-AD57-745B0E76A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683" y="6039607"/>
            <a:ext cx="3991532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52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hu-HU">
                <a:solidFill>
                  <a:schemeClr val="accent1"/>
                </a:solidFill>
              </a:rPr>
              <a:t>Előadás tematikája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32023" y="963877"/>
            <a:ext cx="4879711" cy="4930246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dirty="0"/>
              <a:t>Bevezetés – algák taxonómiája</a:t>
            </a:r>
          </a:p>
          <a:p>
            <a:pPr marL="457200" indent="-457200">
              <a:buFont typeface="+mj-lt"/>
              <a:buAutoNum type="arabicPeriod"/>
            </a:pPr>
            <a:r>
              <a:rPr lang="hu-HU" dirty="0"/>
              <a:t>Algatechnológiák fejlődése</a:t>
            </a:r>
          </a:p>
          <a:p>
            <a:pPr marL="457200" indent="-457200">
              <a:buFont typeface="+mj-lt"/>
              <a:buAutoNum type="arabicPeriod"/>
            </a:pPr>
            <a:r>
              <a:rPr lang="hu-HU" dirty="0"/>
              <a:t>Iparban jelentős algák</a:t>
            </a:r>
          </a:p>
          <a:p>
            <a:pPr marL="457200" indent="-457200">
              <a:buFont typeface="+mj-lt"/>
              <a:buAutoNum type="arabicPeriod"/>
            </a:pPr>
            <a:r>
              <a:rPr lang="hu-HU" dirty="0"/>
              <a:t>MAB2.0 projekt</a:t>
            </a:r>
          </a:p>
        </p:txBody>
      </p:sp>
    </p:spTree>
    <p:extLst>
      <p:ext uri="{BB962C8B-B14F-4D97-AF65-F5344CB8AC3E}">
        <p14:creationId xmlns:p14="http://schemas.microsoft.com/office/powerpoint/2010/main" val="2529340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E0272AE-C7DE-49DA-90A6-DDFE8D8BA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477" y="230105"/>
            <a:ext cx="4701046" cy="372557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FA76E3A-EF00-4EC1-9B0D-DC8E6CF72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33" y="3955683"/>
            <a:ext cx="5077534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52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DFC7ABB-723E-46B2-A048-353E841A8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0" r="2" b="3060"/>
          <a:stretch/>
        </p:blipFill>
        <p:spPr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5452877-A0ED-425D-8622-1D0C9393C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52" r="2" b="13961"/>
          <a:stretch/>
        </p:blipFill>
        <p:spPr>
          <a:xfrm>
            <a:off x="3593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9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865EBB-DD40-4B19-9B89-247E747DC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bg1"/>
                </a:solidFill>
              </a:rPr>
              <a:t>Mixotróf tenyésztés reaktortípusai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49E18A-9517-430F-B500-B948AF2AB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5406"/>
            <a:ext cx="3823334" cy="4065986"/>
          </a:xfrm>
        </p:spPr>
        <p:txBody>
          <a:bodyPr anchor="t">
            <a:normAutofit/>
          </a:bodyPr>
          <a:lstStyle/>
          <a:p>
            <a:r>
              <a:rPr lang="hu-HU" sz="1700" dirty="0"/>
              <a:t>Az autotróf tenyésztésnél alkalmazott reaktorok nem alkalmasak arra, hogy szerves szénforrás jelenléte mellett tenyésszünk algákat. Üvegből készült </a:t>
            </a:r>
            <a:r>
              <a:rPr lang="hu-HU" sz="1700" dirty="0" err="1"/>
              <a:t>fermentorokra</a:t>
            </a:r>
            <a:r>
              <a:rPr lang="hu-HU" sz="1700" dirty="0"/>
              <a:t> lesz szükségünk, vagy professzionálisan kivitelezett egyedi geometriájú </a:t>
            </a:r>
            <a:r>
              <a:rPr lang="hu-HU" sz="1700" dirty="0" err="1"/>
              <a:t>fotobioreaktorokra</a:t>
            </a:r>
            <a:r>
              <a:rPr lang="hu-HU" sz="1700" dirty="0"/>
              <a:t>.</a:t>
            </a:r>
          </a:p>
          <a:p>
            <a:endParaRPr lang="hu-HU" sz="1700" dirty="0"/>
          </a:p>
          <a:p>
            <a:r>
              <a:rPr lang="hu-HU" sz="1700" dirty="0"/>
              <a:t>A két képen a </a:t>
            </a:r>
            <a:r>
              <a:rPr lang="hu-HU" sz="1700" dirty="0" err="1"/>
              <a:t>Wageningen</a:t>
            </a:r>
            <a:r>
              <a:rPr lang="hu-HU" sz="1700" dirty="0"/>
              <a:t> Egyetem „flat panel” típusú laborléptékű reaktorai láthatók.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47B20EB-03B5-4333-9781-ED19D5607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2412" y="6356350"/>
            <a:ext cx="64293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hu-HU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87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pPr algn="ctr"/>
            <a:r>
              <a:rPr lang="hu-HU" sz="3500"/>
              <a:t>Heterotróf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10"/>
          <a:stretch/>
        </p:blipFill>
        <p:spPr>
          <a:xfrm>
            <a:off x="0" y="3116213"/>
            <a:ext cx="5447391" cy="3236901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700"/>
              <a:t>A szerves szénforrás transzporterei: glükóz – HUP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700"/>
              <a:t>Keményítő- és zsírsavszintézis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700"/>
              <a:t>„Nitrogénéhség” </a:t>
            </a:r>
            <a:r>
              <a:rPr lang="hu-HU" sz="1700">
                <a:sym typeface="Wingdings" panose="05000000000000000000" pitchFamily="2" charset="2"/>
              </a:rPr>
              <a:t> növekvő lipidtartalom  feltehetőleg azért, mert kell N a keményítőszintézis enzimtermeléséhez</a:t>
            </a:r>
            <a:endParaRPr lang="hu-HU" sz="17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7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7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7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1700"/>
          </a:p>
          <a:p>
            <a:endParaRPr lang="hu-HU" sz="170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6CE927D-901E-4376-A851-E2DD5C2E1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46" y="-27837"/>
            <a:ext cx="2358038" cy="314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29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9FC3C42-0467-4177-9CFC-0D55765C8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852678"/>
            <a:ext cx="8178799" cy="515264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2A93696-F7BF-4637-AF51-4B413055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65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hu-HU" dirty="0"/>
              <a:t>Heterotróf tenyésztés</a:t>
            </a:r>
          </a:p>
        </p:txBody>
      </p:sp>
      <p:sp>
        <p:nvSpPr>
          <p:cNvPr id="5" name="Tartalom helye 4"/>
          <p:cNvSpPr txBox="1"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/>
              <a:t>Szénforrással tápláljuk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/>
              <a:t>Nem minden algatörzs képes rá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/>
              <a:t>Magas elérhető sejtkoncentráció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/>
              <a:t>Axénikus</a:t>
            </a:r>
            <a:r>
              <a:rPr lang="hu-HU" dirty="0"/>
              <a:t>, sterilizálható reaktor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/>
              <a:t>Könnyebb léptéknövelés, alacsonyabb fajlagos költségek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/>
              <a:t>Gyógyszeripari fermentációs eljárások alkalmazhatók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/>
              <a:t>Nagy hozzáadott értékű termékek előállítása</a:t>
            </a:r>
          </a:p>
        </p:txBody>
      </p:sp>
    </p:spTree>
    <p:extLst>
      <p:ext uri="{BB962C8B-B14F-4D97-AF65-F5344CB8AC3E}">
        <p14:creationId xmlns:p14="http://schemas.microsoft.com/office/powerpoint/2010/main" val="78336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1" y="4895558"/>
            <a:ext cx="7929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cs typeface="+mj-cs"/>
              </a:rPr>
              <a:t>Heterotróf tenyésztés</a:t>
            </a:r>
          </a:p>
        </p:txBody>
      </p:sp>
      <p:pic>
        <p:nvPicPr>
          <p:cNvPr id="9" name="Kép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6" b="20992"/>
          <a:stretch/>
        </p:blipFill>
        <p:spPr>
          <a:xfrm>
            <a:off x="20" y="-1"/>
            <a:ext cx="9143980" cy="488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52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01007" y="303591"/>
            <a:ext cx="430169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pPr algn="ctr"/>
            <a:r>
              <a:rPr lang="hu-HU" sz="3500"/>
              <a:t>Dokozahexénsav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4" y="662428"/>
            <a:ext cx="3845052" cy="5377695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/>
          </a:bodyPr>
          <a:lstStyle/>
          <a:p>
            <a:r>
              <a:rPr lang="hu-HU" sz="2400" dirty="0"/>
              <a:t>Áttörés a heterotróf algatenyésztésben</a:t>
            </a:r>
          </a:p>
          <a:p>
            <a:r>
              <a:rPr lang="hu-HU" sz="2400" dirty="0"/>
              <a:t>Tiszta vegyület állítható elő</a:t>
            </a:r>
          </a:p>
          <a:p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1448901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8B65026-E0C5-4C13-8557-5C1C941C5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hu-HU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I.</a:t>
            </a:r>
            <a:r>
              <a:rPr lang="en-US" sz="2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Funkcionális</a:t>
            </a: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élelmiszerek</a:t>
            </a: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2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nutraceutikumok</a:t>
            </a:r>
            <a:br>
              <a:rPr lang="hu-HU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hu-HU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Pigmentek</a:t>
            </a:r>
            <a:endParaRPr lang="en-US" sz="2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A57CD18-5317-42CF-B6AD-E4DAB5904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7" t="12167" r="39702" b="10439"/>
          <a:stretch/>
        </p:blipFill>
        <p:spPr>
          <a:xfrm>
            <a:off x="3865366" y="1630026"/>
            <a:ext cx="4915159" cy="3605890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573D888-4FB2-4F0A-BB63-06E3AE0A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3266" y="6356350"/>
            <a:ext cx="10220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200">
              <a:solidFill>
                <a:srgbClr val="595959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8D5FACF-70FC-4BD0-AFE9-91F4875AF2FE}"/>
              </a:ext>
            </a:extLst>
          </p:cNvPr>
          <p:cNvSpPr txBox="1"/>
          <p:nvPr/>
        </p:nvSpPr>
        <p:spPr>
          <a:xfrm>
            <a:off x="4067978" y="485034"/>
            <a:ext cx="4447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latin typeface="+mj-lt"/>
              </a:rPr>
              <a:t>MIKROALGÁK AZ IPARBAN</a:t>
            </a:r>
          </a:p>
        </p:txBody>
      </p:sp>
    </p:spTree>
    <p:extLst>
      <p:ext uri="{BB962C8B-B14F-4D97-AF65-F5344CB8AC3E}">
        <p14:creationId xmlns:p14="http://schemas.microsoft.com/office/powerpoint/2010/main" val="3829350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/>
          <a:srcRect r="50760"/>
          <a:stretch/>
        </p:blipFill>
        <p:spPr>
          <a:xfrm>
            <a:off x="444823" y="321734"/>
            <a:ext cx="3866229" cy="290517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2"/>
          <a:srcRect l="49178"/>
          <a:stretch/>
        </p:blipFill>
        <p:spPr>
          <a:xfrm>
            <a:off x="482029" y="3631096"/>
            <a:ext cx="3791816" cy="276056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3A35B411-524E-43C2-A528-E22E8BFC9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 t="30640" r="15207" b="14320"/>
          <a:stretch/>
        </p:blipFill>
        <p:spPr>
          <a:xfrm>
            <a:off x="4731025" y="2169226"/>
            <a:ext cx="4070073" cy="23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61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0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784152E-C416-4A45-848D-4779EAC7D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711452"/>
            <a:ext cx="8178799" cy="3435095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6795860-DDD5-49C0-BF75-0154B45A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3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kültéri, fű, zöld, kicsi látható&#10;&#10;Automatikusan generált leírás">
            <a:extLst>
              <a:ext uri="{FF2B5EF4-FFF2-40B4-BE49-F238E27FC236}">
                <a16:creationId xmlns:a16="http://schemas.microsoft.com/office/drawing/2014/main" id="{44B9777E-E95F-4AB9-8FAE-152132EB2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09549"/>
            <a:ext cx="8178799" cy="5438900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3922425-68F9-49D7-8576-6BAB011C5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 smtClean="0"/>
              <a:pPr>
                <a:spcAft>
                  <a:spcPts val="600"/>
                </a:spcAft>
              </a:pPr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95486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BBF369BA-AB90-4E6C-8BF6-445E8FA00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926146"/>
            <a:ext cx="8178799" cy="3005707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EFD3029-0275-4A2E-BFF8-07073F61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08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ADCD0B4-B4D2-4388-90D5-C3FDF3A1F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987487"/>
            <a:ext cx="8178799" cy="2883025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7856540-8F29-4FF6-90C1-0BC5672B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91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 descr="A képen víz, csónak, játékos, labda látható&#10;&#10;Automatikusan generált leírás">
            <a:extLst>
              <a:ext uri="{FF2B5EF4-FFF2-40B4-BE49-F238E27FC236}">
                <a16:creationId xmlns:a16="http://schemas.microsoft.com/office/drawing/2014/main" id="{14C72145-B19B-4FD1-BD67-7F16CE43D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r="23" b="-1"/>
          <a:stretch/>
        </p:blipFill>
        <p:spPr>
          <a:xfrm>
            <a:off x="-1" y="10"/>
            <a:ext cx="9144000" cy="685798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6AC71CE-ABCF-4F52-B719-7F82F441E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334" y="3703002"/>
            <a:ext cx="3989575" cy="18259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Hutt Lagoon, Australia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AAFFED51-9ECA-4614-865A-57568DC0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3" r="-4" b="9430"/>
          <a:stretch/>
        </p:blipFill>
        <p:spPr>
          <a:xfrm>
            <a:off x="4172208" y="10"/>
            <a:ext cx="3632931" cy="2055986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20" name="Kép 19" descr="A képen kültéri, ülő, játék, vörös látható&#10;&#10;Automatikusan generált leírás">
            <a:extLst>
              <a:ext uri="{FF2B5EF4-FFF2-40B4-BE49-F238E27FC236}">
                <a16:creationId xmlns:a16="http://schemas.microsoft.com/office/drawing/2014/main" id="{0FA5611C-D4E2-451B-B512-0E16119DB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0" r="15800" b="2"/>
          <a:stretch/>
        </p:blipFill>
        <p:spPr>
          <a:xfrm>
            <a:off x="20" y="2200028"/>
            <a:ext cx="3960247" cy="4657972"/>
          </a:xfrm>
          <a:custGeom>
            <a:avLst/>
            <a:gdLst>
              <a:gd name="connsiteX0" fmla="*/ 2098244 w 5280356"/>
              <a:gd name="connsiteY0" fmla="*/ 0 h 6210629"/>
              <a:gd name="connsiteX1" fmla="*/ 5280356 w 5280356"/>
              <a:gd name="connsiteY1" fmla="*/ 3182112 h 6210629"/>
              <a:gd name="connsiteX2" fmla="*/ 3336866 w 5280356"/>
              <a:gd name="connsiteY2" fmla="*/ 6114158 h 6210629"/>
              <a:gd name="connsiteX3" fmla="*/ 3073287 w 5280356"/>
              <a:gd name="connsiteY3" fmla="*/ 6210629 h 6210629"/>
              <a:gd name="connsiteX4" fmla="*/ 1128432 w 5280356"/>
              <a:gd name="connsiteY4" fmla="*/ 6210629 h 6210629"/>
              <a:gd name="connsiteX5" fmla="*/ 1004127 w 5280356"/>
              <a:gd name="connsiteY5" fmla="*/ 6171135 h 6210629"/>
              <a:gd name="connsiteX6" fmla="*/ 74125 w 5280356"/>
              <a:gd name="connsiteY6" fmla="*/ 5637585 h 6210629"/>
              <a:gd name="connsiteX7" fmla="*/ 0 w 5280356"/>
              <a:gd name="connsiteY7" fmla="*/ 5570216 h 6210629"/>
              <a:gd name="connsiteX8" fmla="*/ 0 w 5280356"/>
              <a:gd name="connsiteY8" fmla="*/ 794009 h 6210629"/>
              <a:gd name="connsiteX9" fmla="*/ 74125 w 5280356"/>
              <a:gd name="connsiteY9" fmla="*/ 726640 h 6210629"/>
              <a:gd name="connsiteX10" fmla="*/ 2098244 w 5280356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0356" h="6210629">
                <a:moveTo>
                  <a:pt x="2098244" y="0"/>
                </a:moveTo>
                <a:cubicBezTo>
                  <a:pt x="3855676" y="0"/>
                  <a:pt x="5280356" y="1424680"/>
                  <a:pt x="5280356" y="3182112"/>
                </a:cubicBezTo>
                <a:cubicBezTo>
                  <a:pt x="5280356" y="4500186"/>
                  <a:pt x="4478974" y="5631087"/>
                  <a:pt x="3336866" y="6114158"/>
                </a:cubicBezTo>
                <a:lnTo>
                  <a:pt x="3073287" y="6210629"/>
                </a:lnTo>
                <a:lnTo>
                  <a:pt x="1128432" y="6210629"/>
                </a:lnTo>
                <a:lnTo>
                  <a:pt x="1004127" y="6171135"/>
                </a:lnTo>
                <a:cubicBezTo>
                  <a:pt x="662964" y="6046219"/>
                  <a:pt x="349154" y="5864559"/>
                  <a:pt x="74125" y="5637585"/>
                </a:cubicBezTo>
                <a:lnTo>
                  <a:pt x="0" y="5570216"/>
                </a:lnTo>
                <a:lnTo>
                  <a:pt x="0" y="794009"/>
                </a:lnTo>
                <a:lnTo>
                  <a:pt x="74125" y="726640"/>
                </a:lnTo>
                <a:cubicBezTo>
                  <a:pt x="624182" y="272693"/>
                  <a:pt x="1329368" y="0"/>
                  <a:pt x="2098244" y="0"/>
                </a:cubicBez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C35D57B-AE2F-48BE-AD30-F6F9E4A82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37" b="90000" l="6667" r="90000">
                        <a14:foregroundMark x1="8120" y1="61159" x2="11282" y2="66667"/>
                        <a14:foregroundMark x1="11282" y1="66667" x2="18077" y2="65556"/>
                        <a14:foregroundMark x1="18077" y1="65556" x2="52129" y2="67947"/>
                        <a14:foregroundMark x1="89348" y1="66914" x2="91679" y2="65370"/>
                        <a14:foregroundMark x1="93202" y1="7693" x2="93204" y2="6580"/>
                        <a14:foregroundMark x1="93085" y1="60741" x2="93197" y2="10050"/>
                        <a14:backgroundMark x1="7308" y1="8333" x2="6538" y2="61111"/>
                        <a14:backgroundMark x1="56154" y1="69630" x2="69487" y2="69444"/>
                        <a14:backgroundMark x1="69487" y1="69444" x2="85897" y2="70000"/>
                        <a14:backgroundMark x1="92692" y1="64815" x2="92692" y2="64815"/>
                        <a14:backgroundMark x1="92436" y1="64815" x2="92436" y2="64815"/>
                        <a14:backgroundMark x1="93333" y1="64259" x2="93333" y2="64259"/>
                        <a14:backgroundMark x1="93077" y1="7407" x2="10128" y2="5741"/>
                        <a14:backgroundMark x1="10128" y1="5741" x2="6282" y2="7778"/>
                        <a14:backgroundMark x1="91923" y1="5926" x2="92051" y2="5926"/>
                        <a14:backgroundMark x1="91154" y1="4259" x2="92436" y2="6481"/>
                        <a14:backgroundMark x1="92051" y1="4630" x2="92436" y2="6852"/>
                        <a14:backgroundMark x1="92821" y1="60741" x2="92821" y2="65370"/>
                        <a14:backgroundMark x1="51795" y1="68704" x2="57308" y2="68704"/>
                        <a14:backgroundMark x1="86282" y1="69444" x2="88462" y2="69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2231" y="0"/>
            <a:ext cx="1251769" cy="866609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DD2C4B6B-9204-45B4-86A2-415AFC952E5B}"/>
              </a:ext>
            </a:extLst>
          </p:cNvPr>
          <p:cNvSpPr txBox="1"/>
          <p:nvPr/>
        </p:nvSpPr>
        <p:spPr>
          <a:xfrm>
            <a:off x="6237027" y="5177800"/>
            <a:ext cx="2906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err="1"/>
              <a:t>Dunaliella</a:t>
            </a:r>
            <a:r>
              <a:rPr lang="hu-HU" sz="2000" b="1" i="1" dirty="0"/>
              <a:t> </a:t>
            </a:r>
            <a:r>
              <a:rPr lang="hu-HU" sz="2000" b="1" i="1" dirty="0" err="1"/>
              <a:t>salina</a:t>
            </a:r>
            <a:r>
              <a:rPr lang="hu-HU" sz="2000" b="1" dirty="0"/>
              <a:t>, 250 ha, </a:t>
            </a:r>
            <a:r>
              <a:rPr lang="el-GR" sz="2000" b="1" dirty="0"/>
              <a:t>β</a:t>
            </a:r>
            <a:r>
              <a:rPr lang="hu-HU" sz="2000" b="1" dirty="0"/>
              <a:t>-karotin, A-pro-vitamin, antioxidáns, ételszínezék, kozmetikumok </a:t>
            </a:r>
          </a:p>
        </p:txBody>
      </p:sp>
    </p:spTree>
    <p:extLst>
      <p:ext uri="{BB962C8B-B14F-4D97-AF65-F5344CB8AC3E}">
        <p14:creationId xmlns:p14="http://schemas.microsoft.com/office/powerpoint/2010/main" val="2139374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AB225BA-7412-4605-8E8D-5AED2BF56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BB9CD-970D-4FE5-B4E3-D651735BF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2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artalom helye 5">
            <a:extLst>
              <a:ext uri="{FF2B5EF4-FFF2-40B4-BE49-F238E27FC236}">
                <a16:creationId xmlns:a16="http://schemas.microsoft.com/office/drawing/2014/main" id="{C38C89AA-52FD-4DAA-B82E-05D0CC2BF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r="20368"/>
          <a:stretch/>
        </p:blipFill>
        <p:spPr>
          <a:xfrm>
            <a:off x="20" y="10"/>
            <a:ext cx="9143980" cy="685798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E64478F-6D59-4E37-94F9-7B7E655C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90" y="2152955"/>
            <a:ext cx="7475220" cy="2552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7000" dirty="0" err="1">
                <a:solidFill>
                  <a:srgbClr val="FFFFFF"/>
                </a:solidFill>
              </a:rPr>
              <a:t>Cyanotech</a:t>
            </a:r>
            <a:r>
              <a:rPr lang="en-US" sz="7000" dirty="0">
                <a:solidFill>
                  <a:srgbClr val="FFFFFF"/>
                </a:solidFill>
              </a:rPr>
              <a:t> – Hawaii</a:t>
            </a:r>
            <a:r>
              <a:rPr lang="hu-HU" sz="7000" dirty="0">
                <a:solidFill>
                  <a:srgbClr val="FFFFFF"/>
                </a:solidFill>
              </a:rPr>
              <a:t> 1984</a:t>
            </a:r>
            <a:endParaRPr lang="en-US" sz="7000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0D6276-8D53-4DDA-A15A-90E0831F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1955749"/>
            <a:ext cx="7667244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C150C7-96FB-4EB9-BDF9-212535A60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4808342"/>
            <a:ext cx="7667244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4A60160-09CA-4F71-A12A-BBAABAC79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537676C-BBCB-44C9-987F-D19A738841E7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33</a:t>
            </a:fld>
            <a:endParaRPr lang="en-US" sz="1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57E7234-64B7-4420-ABFC-29AE77619A66}"/>
              </a:ext>
            </a:extLst>
          </p:cNvPr>
          <p:cNvSpPr txBox="1"/>
          <p:nvPr/>
        </p:nvSpPr>
        <p:spPr>
          <a:xfrm>
            <a:off x="2530287" y="4254339"/>
            <a:ext cx="408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https://www.cyanotech.com/our-history/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4DD81E6-6E70-4224-B9A0-E60486A9C5A0}"/>
              </a:ext>
            </a:extLst>
          </p:cNvPr>
          <p:cNvSpPr txBox="1"/>
          <p:nvPr/>
        </p:nvSpPr>
        <p:spPr>
          <a:xfrm>
            <a:off x="738378" y="4992688"/>
            <a:ext cx="2592376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400" dirty="0"/>
              <a:t>2019 - $10,466,000</a:t>
            </a:r>
          </a:p>
          <a:p>
            <a:r>
              <a:rPr lang="hu-HU" sz="2400" dirty="0"/>
              <a:t>2018 - $13,371,000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42A4F32-6EFE-4F43-86D3-E0A64FAB7853}"/>
              </a:ext>
            </a:extLst>
          </p:cNvPr>
          <p:cNvSpPr/>
          <p:nvPr/>
        </p:nvSpPr>
        <p:spPr>
          <a:xfrm>
            <a:off x="3630304" y="4968152"/>
            <a:ext cx="5513696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lato"/>
              </a:rPr>
              <a:t>“The net loss this year was due substantially from forced water conservation efforts causing re-inoculation of our spirulina ponds, and errors in cultivation judgement and execution.</a:t>
            </a:r>
            <a:r>
              <a:rPr lang="hu-HU" sz="2000" dirty="0">
                <a:latin typeface="lato"/>
              </a:rPr>
              <a:t>”</a:t>
            </a:r>
            <a:r>
              <a:rPr lang="en-US" sz="2000" dirty="0">
                <a:latin typeface="lato"/>
              </a:rPr>
              <a:t>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925896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02EEF3B-B29D-47DC-9441-56CAB33B5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" r="1109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676CE65-B9D2-43C4-B57F-A5A7E5552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hu-HU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Cyanotech</a:t>
            </a:r>
            <a:r>
              <a:rPr lang="hu-HU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Hawaii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6E14D65-DC11-4ADE-B421-9D18DF81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70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47666CA-2893-496C-948C-ABCFA916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Cyanotech - Hawaii</a:t>
            </a:r>
          </a:p>
        </p:txBody>
      </p:sp>
      <p:pic>
        <p:nvPicPr>
          <p:cNvPr id="6" name="Tartalom helye 5" descr="A képen térkép látható&#10;&#10;Automatikusan generált leírás">
            <a:extLst>
              <a:ext uri="{FF2B5EF4-FFF2-40B4-BE49-F238E27FC236}">
                <a16:creationId xmlns:a16="http://schemas.microsoft.com/office/drawing/2014/main" id="{6B8E23A5-DD48-47C4-BD96-82C128188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0"/>
          <a:stretch/>
        </p:blipFill>
        <p:spPr>
          <a:xfrm>
            <a:off x="807250" y="1704724"/>
            <a:ext cx="7529499" cy="481406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CFC09E9-FFB0-4E98-854C-1F2A5595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/>
              <a:pPr>
                <a:spcAft>
                  <a:spcPts val="600"/>
                </a:spcAft>
              </a:pPr>
              <a:t>35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24070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E6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03E5ABF-2F7F-4285-BA31-FCEE02320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568323"/>
            <a:ext cx="8178799" cy="372135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28E00FF-EAE5-4932-BACC-DD5C81A9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5FED043-0A3A-4A15-8FDF-4945045A70BC}"/>
              </a:ext>
            </a:extLst>
          </p:cNvPr>
          <p:cNvSpPr txBox="1"/>
          <p:nvPr/>
        </p:nvSpPr>
        <p:spPr>
          <a:xfrm>
            <a:off x="357760" y="6297358"/>
            <a:ext cx="8428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/>
              <a:t>Chew</a:t>
            </a:r>
            <a:r>
              <a:rPr lang="hu-HU" sz="1600" dirty="0"/>
              <a:t> </a:t>
            </a:r>
            <a:r>
              <a:rPr lang="hu-HU" sz="1600" dirty="0" err="1"/>
              <a:t>et</a:t>
            </a:r>
            <a:r>
              <a:rPr lang="hu-HU" sz="1600" dirty="0"/>
              <a:t> </a:t>
            </a:r>
            <a:r>
              <a:rPr lang="hu-HU" sz="1600" dirty="0" err="1"/>
              <a:t>at</a:t>
            </a:r>
            <a:r>
              <a:rPr lang="hu-HU" sz="1600" dirty="0"/>
              <a:t>, 2019 - </a:t>
            </a:r>
            <a:r>
              <a:rPr lang="en-US" sz="1600" dirty="0"/>
              <a:t>Liquid biphasic flotation for the purification of C-phycocyanin from </a:t>
            </a:r>
            <a:r>
              <a:rPr lang="en-US" sz="1600" i="1" dirty="0"/>
              <a:t>Spirulina platensis</a:t>
            </a:r>
            <a:r>
              <a:rPr lang="en-US" sz="1600" dirty="0"/>
              <a:t> microalga</a:t>
            </a:r>
            <a:r>
              <a:rPr lang="hu-HU" sz="1600" dirty="0"/>
              <a:t> - Bioresource Technology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92BC1B6-6E73-42D7-83E7-604BA85FDAF3}"/>
              </a:ext>
            </a:extLst>
          </p:cNvPr>
          <p:cNvSpPr txBox="1"/>
          <p:nvPr/>
        </p:nvSpPr>
        <p:spPr>
          <a:xfrm>
            <a:off x="357758" y="560641"/>
            <a:ext cx="3101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/>
              <a:t>Aqueous</a:t>
            </a:r>
            <a:r>
              <a:rPr lang="hu-HU" sz="2000" dirty="0"/>
              <a:t> two-</a:t>
            </a:r>
            <a:r>
              <a:rPr lang="hu-HU" sz="2000" dirty="0" err="1"/>
              <a:t>phase</a:t>
            </a:r>
            <a:r>
              <a:rPr lang="hu-HU" sz="2000" dirty="0"/>
              <a:t> </a:t>
            </a:r>
            <a:r>
              <a:rPr lang="hu-HU" sz="2000" dirty="0" err="1"/>
              <a:t>system</a:t>
            </a:r>
            <a:r>
              <a:rPr lang="hu-HU" sz="2000" dirty="0"/>
              <a:t> 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81DCA22-5870-4D63-B1E9-715CC42DF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6" t="33118" r="14086" b="22008"/>
          <a:stretch/>
        </p:blipFill>
        <p:spPr>
          <a:xfrm>
            <a:off x="6827762" y="4831230"/>
            <a:ext cx="1958479" cy="12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16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épület, nagyon nagy, fából készült látható&#10;&#10;Automatikusan generált leírás">
            <a:extLst>
              <a:ext uri="{FF2B5EF4-FFF2-40B4-BE49-F238E27FC236}">
                <a16:creationId xmlns:a16="http://schemas.microsoft.com/office/drawing/2014/main" id="{CAA75CC7-5642-4192-8EE4-0B612FA8D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DF96C50-AD56-42AB-AFAC-87A26E767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hu-HU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Kína – 2015 – </a:t>
            </a:r>
            <a:r>
              <a:rPr lang="hu-HU" sz="31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Haematococcus</a:t>
            </a:r>
            <a:r>
              <a:rPr lang="hu-HU" sz="31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u-HU" sz="31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pluvialis</a:t>
            </a:r>
            <a:endParaRPr lang="en-US" sz="31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08A443F-7E80-4B51-ACBB-2508767E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37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68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6D01D8F-DE04-41BF-AF6C-CBA5D520E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2B8B736-F79F-4AB3-8888-36B391C2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hu-HU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1000 km csőszakasz	</a:t>
            </a:r>
            <a:r>
              <a:rPr lang="hu-HU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Asztaxantin</a:t>
            </a:r>
            <a:r>
              <a:rPr lang="hu-HU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12000 $/kg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930B856-FCD4-4F0D-81B3-512120E0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38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72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BF55991-42F7-4E48-BC70-A40D1B6A4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2816541"/>
            <a:ext cx="8622615" cy="3384376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4C4521F-384C-42B4-88B6-EDE5CBDA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 sz="1000">
              <a:solidFill>
                <a:srgbClr val="898989"/>
              </a:solidFill>
            </a:endParaRPr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8D1EF250-0694-47B6-B393-463CAF9B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87" y="343590"/>
            <a:ext cx="7886700" cy="1325563"/>
          </a:xfrm>
        </p:spPr>
        <p:txBody>
          <a:bodyPr/>
          <a:lstStyle/>
          <a:p>
            <a:pPr algn="ctr"/>
            <a:r>
              <a:rPr lang="hu-HU" dirty="0" err="1">
                <a:solidFill>
                  <a:schemeClr val="bg1"/>
                </a:solidFill>
              </a:rPr>
              <a:t>Haematococcus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pluvialis</a:t>
            </a:r>
            <a:r>
              <a:rPr lang="hu-HU" dirty="0">
                <a:solidFill>
                  <a:schemeClr val="bg1"/>
                </a:solidFill>
              </a:rPr>
              <a:t> szaporodása</a:t>
            </a: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9D2D68F4-7DE1-4A34-8E0F-A0B814BD569C}"/>
              </a:ext>
            </a:extLst>
          </p:cNvPr>
          <p:cNvSpPr txBox="1">
            <a:spLocks/>
          </p:cNvSpPr>
          <p:nvPr/>
        </p:nvSpPr>
        <p:spPr>
          <a:xfrm>
            <a:off x="139796" y="5880403"/>
            <a:ext cx="8354891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1500" dirty="0"/>
              <a:t>Proliferation of </a:t>
            </a:r>
            <a:r>
              <a:rPr lang="en-US" sz="1500" i="1" dirty="0"/>
              <a:t>H. </a:t>
            </a:r>
            <a:r>
              <a:rPr lang="en-US" sz="1500" i="1" dirty="0" err="1"/>
              <a:t>pluvialis</a:t>
            </a:r>
            <a:r>
              <a:rPr lang="en-US" sz="1500" dirty="0"/>
              <a:t>: (a) motile, flagellated cell, (b) </a:t>
            </a:r>
            <a:r>
              <a:rPr lang="en-US" sz="1500" dirty="0" err="1"/>
              <a:t>aplanospore</a:t>
            </a:r>
            <a:r>
              <a:rPr lang="en-US" sz="1500" dirty="0"/>
              <a:t>, (c) astaxanthin-accumulating </a:t>
            </a:r>
            <a:r>
              <a:rPr lang="en-US" sz="1500" dirty="0" err="1"/>
              <a:t>aplanospore</a:t>
            </a:r>
            <a:r>
              <a:rPr lang="en-US" sz="1500" dirty="0"/>
              <a:t>, (d) red cyst cell, (e) formation of a sporangium, (f) sporangium in the final stage, (g) zoospores released from the sporangium.</a:t>
            </a:r>
          </a:p>
        </p:txBody>
      </p:sp>
    </p:spTree>
    <p:extLst>
      <p:ext uri="{BB962C8B-B14F-4D97-AF65-F5344CB8AC3E}">
        <p14:creationId xmlns:p14="http://schemas.microsoft.com/office/powerpoint/2010/main" val="1900318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fű, mező, kültéri, zöld látható&#10;&#10;Automatikusan generált leírás">
            <a:extLst>
              <a:ext uri="{FF2B5EF4-FFF2-40B4-BE49-F238E27FC236}">
                <a16:creationId xmlns:a16="http://schemas.microsoft.com/office/drawing/2014/main" id="{415474A2-0776-41B3-84EE-24EFD4DD9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19772"/>
            <a:ext cx="8178799" cy="5418454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5E1BDC8-7C33-4396-9AF6-AD17C66E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 smtClean="0"/>
              <a:pPr>
                <a:spcAft>
                  <a:spcPts val="600"/>
                </a:spcAft>
              </a:pPr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94730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9520B95-9FB2-48AA-8819-CFA0F525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7553"/>
            <a:ext cx="8354891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/>
            <a:r>
              <a:rPr lang="hu-HU" sz="1800" dirty="0"/>
              <a:t>Bauer </a:t>
            </a:r>
            <a:r>
              <a:rPr lang="hu-HU" sz="1800" dirty="0" err="1"/>
              <a:t>et</a:t>
            </a:r>
            <a:r>
              <a:rPr lang="hu-HU" sz="1800" dirty="0"/>
              <a:t> </a:t>
            </a:r>
            <a:r>
              <a:rPr lang="hu-HU" sz="1800" dirty="0" err="1"/>
              <a:t>al</a:t>
            </a:r>
            <a:r>
              <a:rPr lang="hu-HU" sz="1800" dirty="0"/>
              <a:t>, 2019 - </a:t>
            </a:r>
            <a:r>
              <a:rPr lang="en-US" sz="1800" dirty="0"/>
              <a:t>Direct extraction of astaxanthin from the microalgae </a:t>
            </a:r>
            <a:r>
              <a:rPr lang="en-US" sz="1800" dirty="0" err="1"/>
              <a:t>Haematococcus</a:t>
            </a:r>
            <a:r>
              <a:rPr lang="en-US" sz="1800" dirty="0"/>
              <a:t> </a:t>
            </a:r>
            <a:r>
              <a:rPr lang="en-US" sz="1800" dirty="0" err="1"/>
              <a:t>pluvialis</a:t>
            </a:r>
            <a:r>
              <a:rPr lang="en-US" sz="1800" dirty="0"/>
              <a:t> using liquid–liquid chromatography</a:t>
            </a:r>
            <a:r>
              <a:rPr lang="hu-HU" sz="1800" dirty="0"/>
              <a:t> – Royal Society of </a:t>
            </a:r>
            <a:r>
              <a:rPr lang="hu-HU" sz="1800" dirty="0" err="1"/>
              <a:t>Chemistry</a:t>
            </a:r>
            <a:endParaRPr lang="en-US" sz="1800" kern="1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artalom helye 4" descr="A képen óra, asztal látható&#10;&#10;Automatikusan generált leírás">
            <a:extLst>
              <a:ext uri="{FF2B5EF4-FFF2-40B4-BE49-F238E27FC236}">
                <a16:creationId xmlns:a16="http://schemas.microsoft.com/office/drawing/2014/main" id="{63B1028E-6B7F-4F3C-AB4F-6D090785B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3129111"/>
            <a:ext cx="8622615" cy="2759236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D5B0067-E28D-4567-B529-A9F9AF15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 sz="1000">
              <a:solidFill>
                <a:srgbClr val="898989"/>
              </a:solidFill>
            </a:endParaRPr>
          </a:p>
        </p:txBody>
      </p:sp>
      <p:sp>
        <p:nvSpPr>
          <p:cNvPr id="8" name="Cím 5">
            <a:extLst>
              <a:ext uri="{FF2B5EF4-FFF2-40B4-BE49-F238E27FC236}">
                <a16:creationId xmlns:a16="http://schemas.microsoft.com/office/drawing/2014/main" id="{44F8DD75-725B-4C34-B52D-5EB819ABFFD9}"/>
              </a:ext>
            </a:extLst>
          </p:cNvPr>
          <p:cNvSpPr txBox="1">
            <a:spLocks/>
          </p:cNvSpPr>
          <p:nvPr/>
        </p:nvSpPr>
        <p:spPr>
          <a:xfrm>
            <a:off x="607987" y="34359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</a:rPr>
              <a:t>Folyamatábra a pigmentkinyerésről</a:t>
            </a:r>
          </a:p>
          <a:p>
            <a:pPr algn="ctr"/>
            <a:r>
              <a:rPr lang="hu-HU" dirty="0">
                <a:solidFill>
                  <a:schemeClr val="bg1"/>
                </a:solidFill>
              </a:rPr>
              <a:t>Példa a „two-</a:t>
            </a:r>
            <a:r>
              <a:rPr lang="hu-HU" dirty="0" err="1">
                <a:solidFill>
                  <a:schemeClr val="bg1"/>
                </a:solidFill>
              </a:rPr>
              <a:t>stage</a:t>
            </a:r>
            <a:r>
              <a:rPr lang="hu-HU" dirty="0">
                <a:solidFill>
                  <a:schemeClr val="bg1"/>
                </a:solidFill>
              </a:rPr>
              <a:t>” fermentációra</a:t>
            </a:r>
          </a:p>
        </p:txBody>
      </p:sp>
    </p:spTree>
    <p:extLst>
      <p:ext uri="{BB962C8B-B14F-4D97-AF65-F5344CB8AC3E}">
        <p14:creationId xmlns:p14="http://schemas.microsoft.com/office/powerpoint/2010/main" val="2930978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77C4BDC-A67C-4933-8FD8-8AC50D8AC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hu-HU" dirty="0"/>
              <a:t>„Two-</a:t>
            </a:r>
            <a:r>
              <a:rPr lang="hu-HU" dirty="0" err="1"/>
              <a:t>stage</a:t>
            </a:r>
            <a:r>
              <a:rPr lang="hu-HU" dirty="0"/>
              <a:t>” fermentáció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A710A3-790D-4ABF-AB18-25F4E22A2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/>
          </a:bodyPr>
          <a:lstStyle/>
          <a:p>
            <a:r>
              <a:rPr lang="hu-HU" sz="1900" dirty="0"/>
              <a:t>Példa a </a:t>
            </a:r>
            <a:r>
              <a:rPr lang="hu-HU" sz="1900" i="1" dirty="0" err="1"/>
              <a:t>Haematococcus</a:t>
            </a:r>
            <a:r>
              <a:rPr lang="hu-HU" sz="1900" i="1" dirty="0"/>
              <a:t> </a:t>
            </a:r>
            <a:r>
              <a:rPr lang="hu-HU" sz="1900" i="1" dirty="0" err="1"/>
              <a:t>pluvialis</a:t>
            </a:r>
            <a:r>
              <a:rPr lang="hu-HU" sz="1900" i="1" dirty="0"/>
              <a:t> </a:t>
            </a:r>
            <a:r>
              <a:rPr lang="hu-HU" sz="1900" dirty="0"/>
              <a:t>vagy </a:t>
            </a:r>
            <a:r>
              <a:rPr lang="hu-HU" sz="1900" i="1" dirty="0"/>
              <a:t>Chlorella </a:t>
            </a:r>
            <a:r>
              <a:rPr lang="hu-HU" sz="1900" i="1" dirty="0" err="1"/>
              <a:t>zofingiensis</a:t>
            </a:r>
            <a:r>
              <a:rPr lang="hu-HU" sz="1900" i="1" dirty="0"/>
              <a:t> </a:t>
            </a:r>
            <a:r>
              <a:rPr lang="hu-HU" sz="1900" dirty="0"/>
              <a:t>tenyésztése. </a:t>
            </a:r>
          </a:p>
          <a:p>
            <a:r>
              <a:rPr lang="hu-HU" sz="1900" dirty="0"/>
              <a:t>A tenyésztés első lépcsőjén a biomasszatermelést részesítjük előnyben. Optimális környezetben ezek a mikroalgák zöld színűek.</a:t>
            </a:r>
          </a:p>
          <a:p>
            <a:r>
              <a:rPr lang="hu-HU" sz="1900" dirty="0"/>
              <a:t>Megfelelően magas sejtkoncentráció után a sejteket betakarítják és átoltják egy másik reaktorba, vagy a tenyésztés paramétereit változtatják meg úgy, hogy a sejtek megkezdjék a céltermék termelését.</a:t>
            </a:r>
          </a:p>
          <a:p>
            <a:r>
              <a:rPr lang="hu-HU" sz="1900" dirty="0"/>
              <a:t>A tenyésztés második lépcsőjén a kultúrát valamilyen stressznek tesszük ki. Ez a két alga esetében lehet nitrogénhiány, megnövekedett fényintenzitás, magas sókoncentráció.</a:t>
            </a:r>
          </a:p>
          <a:p>
            <a:r>
              <a:rPr lang="hu-HU" sz="1900" dirty="0"/>
              <a:t>A stressz reaktív oxigéngyökök képződését váltja ki, amit a sejtek antioxidáns vegyületek termelésével próbálnak ellensúlyozni.</a:t>
            </a:r>
          </a:p>
          <a:p>
            <a:r>
              <a:rPr lang="hu-HU" sz="1900" dirty="0"/>
              <a:t>Az egyik ilyen fő vegyület a vörös </a:t>
            </a:r>
            <a:r>
              <a:rPr lang="hu-HU" sz="1900" dirty="0" err="1"/>
              <a:t>asztaxantin</a:t>
            </a:r>
            <a:r>
              <a:rPr lang="hu-HU" sz="1900" dirty="0"/>
              <a:t> pigment. 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CE7C4D6-7020-4661-9B2C-E35464C8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077585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hu-HU" smtClean="0"/>
              <a:pPr>
                <a:spcAft>
                  <a:spcPts val="600"/>
                </a:spcAft>
              </a:pPr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5221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kültéri, égbolt, hó, természet látható&#10;&#10;Automatikusan generált leírás">
            <a:extLst>
              <a:ext uri="{FF2B5EF4-FFF2-40B4-BE49-F238E27FC236}">
                <a16:creationId xmlns:a16="http://schemas.microsoft.com/office/drawing/2014/main" id="{F5128572-7233-4A59-A908-3949487E5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5159"/>
          <a:stretch/>
        </p:blipFill>
        <p:spPr>
          <a:xfrm>
            <a:off x="3687726" y="203175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10" name="Kép 9" descr="A képen kültéri, égbolt, hó, természet látható&#10;&#10;Automatikusan generált leírás">
            <a:extLst>
              <a:ext uri="{FF2B5EF4-FFF2-40B4-BE49-F238E27FC236}">
                <a16:creationId xmlns:a16="http://schemas.microsoft.com/office/drawing/2014/main" id="{65736125-EB70-4B21-B32B-A04AB5CF9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5159"/>
          <a:stretch/>
        </p:blipFill>
        <p:spPr>
          <a:xfrm>
            <a:off x="4148158" y="213688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4" name="Tartalom helye 4">
            <a:extLst>
              <a:ext uri="{FF2B5EF4-FFF2-40B4-BE49-F238E27FC236}">
                <a16:creationId xmlns:a16="http://schemas.microsoft.com/office/drawing/2014/main" id="{454D6DF3-D12A-4847-823E-3D25CE585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AB891EFD-0818-4E55-965D-DA97D5E56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156" y="-92765"/>
            <a:ext cx="4187687" cy="879475"/>
          </a:xfrm>
        </p:spPr>
        <p:txBody>
          <a:bodyPr>
            <a:normAutofit/>
          </a:bodyPr>
          <a:lstStyle/>
          <a:p>
            <a:r>
              <a:rPr lang="hu-HU" sz="2800">
                <a:latin typeface="Bookman Old Style" panose="02050604050505020204" pitchFamily="18" charset="0"/>
              </a:rPr>
              <a:t>Asztaxantin</a:t>
            </a:r>
            <a:endParaRPr lang="hu-HU" sz="2800" dirty="0">
              <a:latin typeface="Bookman Old Style" panose="02050604050505020204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81EF196-07AE-4BF8-A98D-4A393E973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113" y="2493964"/>
            <a:ext cx="4285198" cy="130795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718DECC-BD49-4294-9F14-2059EDCB18CE}"/>
              </a:ext>
            </a:extLst>
          </p:cNvPr>
          <p:cNvSpPr txBox="1"/>
          <p:nvPr/>
        </p:nvSpPr>
        <p:spPr>
          <a:xfrm>
            <a:off x="371061" y="1761014"/>
            <a:ext cx="423888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Karotinok (40 C-atom terpén) + oxigéncsoportok = </a:t>
            </a:r>
            <a:r>
              <a:rPr lang="hu-HU" sz="2000" dirty="0" err="1"/>
              <a:t>xantofillok</a:t>
            </a:r>
            <a:endParaRPr lang="hu-HU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Elsődleges </a:t>
            </a:r>
            <a:r>
              <a:rPr lang="hu-HU" sz="2000" dirty="0" err="1"/>
              <a:t>karotinoidok</a:t>
            </a:r>
            <a:r>
              <a:rPr lang="hu-HU" sz="2000" dirty="0"/>
              <a:t> : fotoszintetikus apparátus tagjai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u="sng" dirty="0"/>
              <a:t>Másodlagos</a:t>
            </a:r>
            <a:r>
              <a:rPr lang="hu-HU" sz="2000" dirty="0"/>
              <a:t>: stressztűrés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Szén- és energiaraktár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ROS-elleni védelem, antioxidáns vegyületek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Piaca: 2016 USD 500M&lt;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2022 USD 800M&lt;</a:t>
            </a:r>
          </a:p>
          <a:p>
            <a:pPr lvl="1"/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9" name="Kép 8" descr="A képen beltéri, asztal, következő, ülő látható&#10;&#10;Automatikusan generált leírás">
            <a:extLst>
              <a:ext uri="{FF2B5EF4-FFF2-40B4-BE49-F238E27FC236}">
                <a16:creationId xmlns:a16="http://schemas.microsoft.com/office/drawing/2014/main" id="{105F1F2E-F41D-488E-BD46-A4BC0EB7D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065" y="3867259"/>
            <a:ext cx="2462075" cy="1602133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714A7AC-3559-4F92-B2E2-0CBBADC84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74" y="3856746"/>
            <a:ext cx="2055902" cy="1585529"/>
          </a:xfrm>
          <a:prstGeom prst="rect">
            <a:avLst/>
          </a:prstGeom>
        </p:spPr>
      </p:pic>
      <p:pic>
        <p:nvPicPr>
          <p:cNvPr id="17" name="Kép 16" descr="A képen asztal, beltéri látható&#10;&#10;Automatikusan generált leírás">
            <a:extLst>
              <a:ext uri="{FF2B5EF4-FFF2-40B4-BE49-F238E27FC236}">
                <a16:creationId xmlns:a16="http://schemas.microsoft.com/office/drawing/2014/main" id="{6E73C2A2-EFCF-4AEA-9436-AC8D2A7D6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99" y="5408416"/>
            <a:ext cx="1490081" cy="124173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D4AA047-7A4B-4DA2-B875-F483871A3778}"/>
              </a:ext>
            </a:extLst>
          </p:cNvPr>
          <p:cNvSpPr txBox="1"/>
          <p:nvPr/>
        </p:nvSpPr>
        <p:spPr>
          <a:xfrm>
            <a:off x="632084" y="1105434"/>
            <a:ext cx="4709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/>
              <a:t>„Red </a:t>
            </a:r>
            <a:r>
              <a:rPr lang="hu-HU" i="1" dirty="0" err="1"/>
              <a:t>Snow</a:t>
            </a:r>
            <a:r>
              <a:rPr lang="hu-HU" i="1" dirty="0"/>
              <a:t>” </a:t>
            </a:r>
            <a:r>
              <a:rPr lang="hu-HU" i="1" dirty="0" err="1"/>
              <a:t>Chlamydomonas</a:t>
            </a:r>
            <a:r>
              <a:rPr lang="hu-HU" i="1" dirty="0"/>
              <a:t> </a:t>
            </a:r>
            <a:r>
              <a:rPr lang="hu-HU" i="1" dirty="0" err="1"/>
              <a:t>nivalis</a:t>
            </a:r>
            <a:r>
              <a:rPr lang="hu-HU" i="1" dirty="0"/>
              <a:t> (UV-stressz)</a:t>
            </a:r>
          </a:p>
          <a:p>
            <a:r>
              <a:rPr lang="hu-HU" sz="1400" dirty="0"/>
              <a:t>Javasolt irodalom: Wikipédia</a:t>
            </a:r>
          </a:p>
        </p:txBody>
      </p:sp>
    </p:spTree>
    <p:extLst>
      <p:ext uri="{BB962C8B-B14F-4D97-AF65-F5344CB8AC3E}">
        <p14:creationId xmlns:p14="http://schemas.microsoft.com/office/powerpoint/2010/main" val="3670224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4">
            <a:extLst>
              <a:ext uri="{FF2B5EF4-FFF2-40B4-BE49-F238E27FC236}">
                <a16:creationId xmlns:a16="http://schemas.microsoft.com/office/drawing/2014/main" id="{454D6DF3-D12A-4847-823E-3D25CE585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AB891EFD-0818-4E55-965D-DA97D5E56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156" y="-92765"/>
            <a:ext cx="4187687" cy="879475"/>
          </a:xfrm>
        </p:spPr>
        <p:txBody>
          <a:bodyPr>
            <a:normAutofit/>
          </a:bodyPr>
          <a:lstStyle/>
          <a:p>
            <a:r>
              <a:rPr lang="hu-HU" sz="2800" dirty="0">
                <a:latin typeface="Bookman Old Style" panose="02050604050505020204" pitchFamily="18" charset="0"/>
              </a:rPr>
              <a:t>Versenytársak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18BE34D-97C4-4416-8676-DFF0046D4CB1}"/>
              </a:ext>
            </a:extLst>
          </p:cNvPr>
          <p:cNvSpPr txBox="1"/>
          <p:nvPr/>
        </p:nvSpPr>
        <p:spPr>
          <a:xfrm>
            <a:off x="728870" y="1417983"/>
            <a:ext cx="4492487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Lassú termelés, de gyors növekedés </a:t>
            </a:r>
            <a:r>
              <a:rPr lang="hu-HU" sz="2000" dirty="0">
                <a:sym typeface="Wingdings" panose="05000000000000000000" pitchFamily="2" charset="2"/>
              </a:rPr>
              <a:t>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000" dirty="0"/>
          </a:p>
        </p:txBody>
      </p:sp>
      <p:pic>
        <p:nvPicPr>
          <p:cNvPr id="6" name="Kép 5" descr="A képen beltéri, asztal, étel, tányér látható&#10;&#10;Automatikusan generált leírás">
            <a:extLst>
              <a:ext uri="{FF2B5EF4-FFF2-40B4-BE49-F238E27FC236}">
                <a16:creationId xmlns:a16="http://schemas.microsoft.com/office/drawing/2014/main" id="{6E9E8581-856E-4261-B3CE-8E12BAFA3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92" y="3544729"/>
            <a:ext cx="4471490" cy="298248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E8350B2-E063-4632-BE46-C45120988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5"/>
          <a:stretch/>
        </p:blipFill>
        <p:spPr>
          <a:xfrm>
            <a:off x="357808" y="3544656"/>
            <a:ext cx="3383466" cy="298248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85B1A6C-2094-4A3E-9522-C00A24FBA217}"/>
              </a:ext>
            </a:extLst>
          </p:cNvPr>
          <p:cNvSpPr txBox="1"/>
          <p:nvPr/>
        </p:nvSpPr>
        <p:spPr>
          <a:xfrm>
            <a:off x="1898036" y="2505911"/>
            <a:ext cx="5347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1-2 mg/g			20-40 mg/g </a:t>
            </a:r>
            <a:r>
              <a:rPr lang="hu-HU" sz="2000" dirty="0" err="1"/>
              <a:t>asztaxantin</a:t>
            </a:r>
            <a:endParaRPr lang="hu-HU" sz="2000" dirty="0"/>
          </a:p>
          <a:p>
            <a:pPr algn="ctr"/>
            <a:r>
              <a:rPr lang="hu-HU" sz="2000" dirty="0"/>
              <a:t>µ</a:t>
            </a:r>
            <a:r>
              <a:rPr lang="hu-HU" sz="2000" dirty="0" err="1"/>
              <a:t>max</a:t>
            </a:r>
            <a:r>
              <a:rPr lang="hu-HU" sz="2000" dirty="0"/>
              <a:t> 1.5-2 nap</a:t>
            </a:r>
            <a:r>
              <a:rPr lang="hu-HU" sz="2000" baseline="30000" dirty="0"/>
              <a:t>-1</a:t>
            </a:r>
            <a:r>
              <a:rPr lang="hu-HU" sz="2000" dirty="0"/>
              <a:t> 			0.2-0.6 nap</a:t>
            </a:r>
            <a:r>
              <a:rPr lang="hu-HU" sz="2000" baseline="30000" dirty="0"/>
              <a:t>-1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3F568BD-FB11-4356-BF3A-12507211064B}"/>
              </a:ext>
            </a:extLst>
          </p:cNvPr>
          <p:cNvSpPr txBox="1"/>
          <p:nvPr/>
        </p:nvSpPr>
        <p:spPr>
          <a:xfrm>
            <a:off x="728870" y="1994736"/>
            <a:ext cx="7949512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i="1" dirty="0"/>
              <a:t>Chlorella </a:t>
            </a:r>
            <a:r>
              <a:rPr lang="hu-HU" sz="2000" i="1" dirty="0" err="1"/>
              <a:t>zofingiensis</a:t>
            </a:r>
            <a:r>
              <a:rPr lang="hu-HU" sz="2000" i="1" dirty="0"/>
              <a:t>			</a:t>
            </a:r>
            <a:r>
              <a:rPr lang="hu-HU" sz="2000" i="1" dirty="0" err="1"/>
              <a:t>Haematococcus</a:t>
            </a:r>
            <a:r>
              <a:rPr lang="hu-HU" sz="2000" i="1" dirty="0"/>
              <a:t> </a:t>
            </a:r>
            <a:r>
              <a:rPr lang="hu-HU" sz="2000" i="1" dirty="0" err="1"/>
              <a:t>pluvialis</a:t>
            </a:r>
            <a:endParaRPr lang="hu-HU" sz="2000" i="1" dirty="0"/>
          </a:p>
        </p:txBody>
      </p:sp>
    </p:spTree>
    <p:extLst>
      <p:ext uri="{BB962C8B-B14F-4D97-AF65-F5344CB8AC3E}">
        <p14:creationId xmlns:p14="http://schemas.microsoft.com/office/powerpoint/2010/main" val="3976716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7DB9F839-4459-439F-88EA-EB395ED03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852678"/>
            <a:ext cx="8178799" cy="515264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978A38-06D0-4114-A792-398BCADC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 smtClean="0"/>
              <a:pPr>
                <a:spcAft>
                  <a:spcPts val="600"/>
                </a:spcAft>
              </a:pPr>
              <a:t>44</a:t>
            </a:fld>
            <a:endParaRPr lang="en-US" sz="120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8FD8844-6559-484E-A41E-E2D1B361CC6E}"/>
              </a:ext>
            </a:extLst>
          </p:cNvPr>
          <p:cNvSpPr txBox="1"/>
          <p:nvPr/>
        </p:nvSpPr>
        <p:spPr>
          <a:xfrm>
            <a:off x="-5978" y="6075144"/>
            <a:ext cx="9043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Zhao</a:t>
            </a:r>
            <a:r>
              <a:rPr lang="hu-HU" sz="1400" dirty="0"/>
              <a:t> </a:t>
            </a:r>
            <a:r>
              <a:rPr lang="hu-HU" sz="1400" dirty="0" err="1"/>
              <a:t>et</a:t>
            </a:r>
            <a:r>
              <a:rPr lang="hu-HU" sz="1400" dirty="0"/>
              <a:t> </a:t>
            </a:r>
            <a:r>
              <a:rPr lang="hu-HU" sz="1400" dirty="0" err="1"/>
              <a:t>al</a:t>
            </a:r>
            <a:r>
              <a:rPr lang="hu-HU" sz="1400" dirty="0"/>
              <a:t>. Bioresource Technology, 2018. </a:t>
            </a:r>
            <a:r>
              <a:rPr lang="hu-HU" sz="1400" dirty="0" err="1"/>
              <a:t>Butylated</a:t>
            </a:r>
            <a:r>
              <a:rPr lang="hu-HU" sz="1400" dirty="0"/>
              <a:t> </a:t>
            </a:r>
            <a:r>
              <a:rPr lang="hu-HU" sz="1400" dirty="0" err="1"/>
              <a:t>hydroxytoluene</a:t>
            </a:r>
            <a:r>
              <a:rPr lang="hu-HU" sz="1400" dirty="0"/>
              <a:t> </a:t>
            </a:r>
            <a:r>
              <a:rPr lang="hu-HU" sz="1400" dirty="0" err="1"/>
              <a:t>induces</a:t>
            </a:r>
            <a:r>
              <a:rPr lang="hu-HU" sz="1400" dirty="0"/>
              <a:t> </a:t>
            </a:r>
            <a:r>
              <a:rPr lang="hu-HU" sz="1400" dirty="0" err="1"/>
              <a:t>astaxanthin</a:t>
            </a:r>
            <a:r>
              <a:rPr lang="hu-HU" sz="1400" dirty="0"/>
              <a:t> and lipid production in </a:t>
            </a:r>
            <a:r>
              <a:rPr lang="hu-HU" sz="1400" dirty="0" err="1"/>
              <a:t>Haematococcus</a:t>
            </a:r>
            <a:r>
              <a:rPr lang="hu-HU" sz="1400" dirty="0"/>
              <a:t> </a:t>
            </a:r>
            <a:r>
              <a:rPr lang="hu-HU" sz="1400" dirty="0" err="1"/>
              <a:t>pluvialis</a:t>
            </a:r>
            <a:r>
              <a:rPr lang="hu-HU" sz="1400" dirty="0"/>
              <a:t> </a:t>
            </a:r>
            <a:r>
              <a:rPr lang="hu-HU" sz="1400" dirty="0" err="1"/>
              <a:t>under</a:t>
            </a:r>
            <a:r>
              <a:rPr lang="hu-HU" sz="1400" dirty="0"/>
              <a:t> high-</a:t>
            </a:r>
            <a:r>
              <a:rPr lang="hu-HU" sz="1400" dirty="0" err="1"/>
              <a:t>light</a:t>
            </a:r>
            <a:r>
              <a:rPr lang="hu-HU" sz="1400" dirty="0"/>
              <a:t> and nitrogen-</a:t>
            </a:r>
            <a:r>
              <a:rPr lang="hu-HU" sz="1400" dirty="0" err="1"/>
              <a:t>deficiency</a:t>
            </a:r>
            <a:r>
              <a:rPr lang="hu-HU" sz="1400" dirty="0"/>
              <a:t> </a:t>
            </a:r>
            <a:r>
              <a:rPr lang="hu-HU" sz="1400" dirty="0" err="1"/>
              <a:t>conditions</a:t>
            </a:r>
            <a:r>
              <a:rPr lang="hu-HU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288776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8B65026-E0C5-4C13-8557-5C1C941C5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hu-HU" sz="2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II.Mezőgazdaság</a:t>
            </a:r>
            <a:endParaRPr lang="en-US" sz="2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573D888-4FB2-4F0A-BB63-06E3AE0A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3266" y="6356350"/>
            <a:ext cx="10220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37676C-BBCB-44C9-987F-D19A738841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8D5FACF-70FC-4BD0-AFE9-91F4875AF2FE}"/>
              </a:ext>
            </a:extLst>
          </p:cNvPr>
          <p:cNvSpPr txBox="1"/>
          <p:nvPr/>
        </p:nvSpPr>
        <p:spPr>
          <a:xfrm>
            <a:off x="4067978" y="485034"/>
            <a:ext cx="4447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MIKROALGÁK AZ IPARBAN</a:t>
            </a:r>
          </a:p>
        </p:txBody>
      </p:sp>
      <p:pic>
        <p:nvPicPr>
          <p:cNvPr id="11" name="Tartalom helye 5">
            <a:extLst>
              <a:ext uri="{FF2B5EF4-FFF2-40B4-BE49-F238E27FC236}">
                <a16:creationId xmlns:a16="http://schemas.microsoft.com/office/drawing/2014/main" id="{4F5A9215-1D51-4D9C-AFBD-78A57477C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7116" y="1781067"/>
            <a:ext cx="5546884" cy="41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28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1339386" y="3086150"/>
            <a:ext cx="7524003" cy="363651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8" cy="970450"/>
          </a:xfrm>
        </p:spPr>
        <p:txBody>
          <a:bodyPr>
            <a:normAutofit/>
          </a:bodyPr>
          <a:lstStyle/>
          <a:p>
            <a:r>
              <a:rPr lang="hu-HU" dirty="0"/>
              <a:t>Talajjavítás - nitrogénmegkötés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648401967"/>
              </p:ext>
            </p:extLst>
          </p:nvPr>
        </p:nvGraphicFramePr>
        <p:xfrm>
          <a:off x="614362" y="2245895"/>
          <a:ext cx="7915275" cy="4347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1817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505735" y="5739749"/>
            <a:ext cx="8148857" cy="970450"/>
          </a:xfrm>
        </p:spPr>
        <p:txBody>
          <a:bodyPr/>
          <a:lstStyle/>
          <a:p>
            <a:r>
              <a:rPr lang="hu-HU" sz="2800" dirty="0"/>
              <a:t>Plant Growth </a:t>
            </a:r>
            <a:r>
              <a:rPr lang="hu-HU" sz="2800" dirty="0" err="1"/>
              <a:t>promoting</a:t>
            </a:r>
            <a:r>
              <a:rPr lang="hu-HU" sz="2800" dirty="0"/>
              <a:t> </a:t>
            </a:r>
            <a:r>
              <a:rPr lang="hu-HU" sz="2800" dirty="0" err="1"/>
              <a:t>Rhizoacteria</a:t>
            </a:r>
            <a:r>
              <a:rPr lang="hu-HU" sz="2800" dirty="0"/>
              <a:t> – „PGPR”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04" y="321733"/>
            <a:ext cx="6705190" cy="52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42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F4C61C8-E7D3-46EE-A514-F16AFEA92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-10006" r="-2" b="1500"/>
          <a:stretch/>
        </p:blipFill>
        <p:spPr>
          <a:xfrm>
            <a:off x="311329" y="1897941"/>
            <a:ext cx="7992013" cy="4791144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B673921-AE02-416F-8E5C-58D7E0F7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27026"/>
            <a:ext cx="2468166" cy="2287588"/>
          </a:xfrm>
        </p:spPr>
        <p:txBody>
          <a:bodyPr anchor="ctr">
            <a:normAutofit/>
          </a:bodyPr>
          <a:lstStyle/>
          <a:p>
            <a:r>
              <a:rPr lang="hu-HU" sz="3100" dirty="0" err="1"/>
              <a:t>III.Biodízel</a:t>
            </a:r>
            <a:endParaRPr lang="hu-HU" sz="31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C474D2-2C3D-4CAD-A1DC-7F9489675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27026"/>
            <a:ext cx="5614060" cy="2287587"/>
          </a:xfrm>
        </p:spPr>
        <p:txBody>
          <a:bodyPr anchor="ctr">
            <a:normAutofit/>
          </a:bodyPr>
          <a:lstStyle/>
          <a:p>
            <a:r>
              <a:rPr lang="hu-HU" sz="1600"/>
              <a:t>Produktivitás mikroalgákkal: 52 000 – 121 000 kg/ha/év</a:t>
            </a:r>
          </a:p>
          <a:p>
            <a:r>
              <a:rPr lang="hu-HU" sz="1600"/>
              <a:t>Produktivitás szójával: 562 kg/ha/év</a:t>
            </a:r>
          </a:p>
          <a:p>
            <a:r>
              <a:rPr lang="hu-HU" sz="1600"/>
              <a:t>Egyes becslések szerint 39 000 km2 algafarmon ki lehetne váltani a teljes fosszilis üzemanyagszükségletet. Ez az USA földterületének 0.42%-a.</a:t>
            </a:r>
          </a:p>
          <a:p>
            <a:r>
              <a:rPr lang="hu-HU" sz="1600"/>
              <a:t>Palmitinsav, sztearinsav, olajsav.</a:t>
            </a:r>
          </a:p>
          <a:p>
            <a:r>
              <a:rPr lang="hu-HU" sz="1600"/>
              <a:t>Alga biodízelnek magasabb a viszkozitása és kevésbé gyúlékony, mint a dízel üzemanyag.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7F96B27-2A6F-4D50-8972-A7654F66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4646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hu-HU" sz="100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48</a:t>
            </a:fld>
            <a:endParaRPr lang="hu-HU" sz="1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509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909D8C98-89E1-4CE5-B5C8-A4762018E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-11727" r="-2" b="-743"/>
          <a:stretch/>
        </p:blipFill>
        <p:spPr>
          <a:xfrm>
            <a:off x="434459" y="1299621"/>
            <a:ext cx="8347587" cy="5421854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61DE14C-77C8-4118-96AC-1E01BD56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27026"/>
            <a:ext cx="2468166" cy="2287588"/>
          </a:xfrm>
        </p:spPr>
        <p:txBody>
          <a:bodyPr anchor="ctr">
            <a:normAutofit/>
          </a:bodyPr>
          <a:lstStyle/>
          <a:p>
            <a:r>
              <a:rPr lang="hu-HU" sz="3100" dirty="0" err="1"/>
              <a:t>IV.Bioetanol</a:t>
            </a:r>
            <a:endParaRPr lang="hu-HU" sz="31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F4EC8D-1850-4454-994E-D924BF310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27026"/>
            <a:ext cx="5614060" cy="2287587"/>
          </a:xfrm>
        </p:spPr>
        <p:txBody>
          <a:bodyPr anchor="ctr">
            <a:normAutofit/>
          </a:bodyPr>
          <a:lstStyle/>
          <a:p>
            <a:r>
              <a:rPr lang="hu-HU" sz="1600"/>
              <a:t>Keményítőt, cellulózt és más szénhidrátokat termelnek.</a:t>
            </a:r>
          </a:p>
          <a:p>
            <a:r>
              <a:rPr lang="hu-HU" sz="1600"/>
              <a:t>Előkezelés után fermentálható cukrokká konvertálhatók.</a:t>
            </a:r>
          </a:p>
          <a:p>
            <a:r>
              <a:rPr lang="hu-HU" sz="1600"/>
              <a:t>Chlorella, Dunaliella, Spirulina, Chlamydomonas, Scenedesmus akár 50 wt% keményítő.</a:t>
            </a:r>
          </a:p>
          <a:p>
            <a:endParaRPr lang="hu-HU" sz="160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DABC973-51CD-4B26-8BC0-7E3ED6FD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4646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hu-HU" sz="100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49</a:t>
            </a:fld>
            <a:endParaRPr lang="hu-HU" sz="1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94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Cyanobacteria</a:t>
            </a:r>
            <a:br>
              <a:rPr lang="hu-HU" dirty="0"/>
            </a:br>
            <a:r>
              <a:rPr lang="hu-HU" sz="3600" dirty="0"/>
              <a:t>Kékbaktériumok, kékmoszatok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40969" y="1989222"/>
            <a:ext cx="3760232" cy="4251158"/>
          </a:xfrm>
        </p:spPr>
        <p:txBody>
          <a:bodyPr>
            <a:normAutofit/>
          </a:bodyPr>
          <a:lstStyle/>
          <a:p>
            <a:r>
              <a:rPr lang="hu-HU" sz="2000" dirty="0"/>
              <a:t>Toxintermelés: </a:t>
            </a:r>
            <a:r>
              <a:rPr lang="hu-HU" sz="2000" dirty="0" err="1"/>
              <a:t>hepato</a:t>
            </a:r>
            <a:r>
              <a:rPr lang="hu-HU" sz="2000" dirty="0"/>
              <a:t>- és </a:t>
            </a:r>
            <a:r>
              <a:rPr lang="hu-HU" sz="2000" dirty="0" err="1"/>
              <a:t>neurotoxinok</a:t>
            </a:r>
            <a:r>
              <a:rPr lang="hu-HU" sz="2000" dirty="0"/>
              <a:t>; növényekre, állatokra, emberre.</a:t>
            </a:r>
          </a:p>
          <a:p>
            <a:r>
              <a:rPr lang="hu-HU" sz="2000" dirty="0" err="1"/>
              <a:t>Algae</a:t>
            </a:r>
            <a:r>
              <a:rPr lang="hu-HU" sz="2000" dirty="0"/>
              <a:t> </a:t>
            </a:r>
            <a:r>
              <a:rPr lang="hu-HU" sz="2000" dirty="0" err="1"/>
              <a:t>bloom</a:t>
            </a:r>
            <a:r>
              <a:rPr lang="hu-HU" sz="2000" dirty="0"/>
              <a:t> (vízvirágzás)</a:t>
            </a:r>
          </a:p>
          <a:p>
            <a:r>
              <a:rPr lang="hu-HU" sz="2000" dirty="0"/>
              <a:t>Globális probléma</a:t>
            </a:r>
          </a:p>
          <a:p>
            <a:r>
              <a:rPr lang="hu-HU" sz="2000" dirty="0"/>
              <a:t>Magas szervesanyag- és mesterséges kemikáliákkal szennyezett, </a:t>
            </a:r>
            <a:r>
              <a:rPr lang="hu-HU" sz="2000" dirty="0" err="1"/>
              <a:t>eutrofizálódó</a:t>
            </a:r>
            <a:r>
              <a:rPr lang="hu-HU" sz="2000" dirty="0"/>
              <a:t> édesvizekben</a:t>
            </a:r>
          </a:p>
          <a:p>
            <a:r>
              <a:rPr lang="hu-HU" sz="2000" dirty="0"/>
              <a:t>Nyáron, magas vízhőmérséklet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938335" y="2390274"/>
            <a:ext cx="33449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i="1" dirty="0" err="1"/>
              <a:t>Microcystis</a:t>
            </a:r>
            <a:r>
              <a:rPr lang="hu-HU" sz="2000" i="1" dirty="0"/>
              <a:t> </a:t>
            </a:r>
            <a:r>
              <a:rPr lang="hu-HU" sz="2000" i="1" dirty="0" err="1"/>
              <a:t>aeruginosa</a:t>
            </a:r>
            <a:r>
              <a:rPr lang="hu-HU" sz="2000" i="1" dirty="0"/>
              <a:t> </a:t>
            </a:r>
          </a:p>
          <a:p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" y="3067382"/>
            <a:ext cx="4836232" cy="2670003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361114" y="5961131"/>
            <a:ext cx="4323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Máthé Csaba, 2007, Kis-Balaton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0904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90DBE3A-3639-4461-9DAB-FF77008A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166192"/>
            <a:ext cx="2522980" cy="467989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hu-HU" sz="2400" dirty="0" err="1"/>
              <a:t>V.Bioszén</a:t>
            </a:r>
            <a:r>
              <a:rPr lang="hu-HU" sz="2400" dirty="0"/>
              <a:t> (</a:t>
            </a:r>
            <a:r>
              <a:rPr lang="hu-HU" sz="2400" dirty="0" err="1"/>
              <a:t>biochar</a:t>
            </a:r>
            <a:r>
              <a:rPr lang="hu-HU" sz="2400" dirty="0"/>
              <a:t>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B9E37A-2724-49EB-816B-D61506CF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0373"/>
            <a:ext cx="3490721" cy="6057628"/>
          </a:xfrm>
        </p:spPr>
        <p:txBody>
          <a:bodyPr>
            <a:normAutofit lnSpcReduction="10000"/>
          </a:bodyPr>
          <a:lstStyle/>
          <a:p>
            <a:r>
              <a:rPr lang="hu-HU" sz="2000" dirty="0"/>
              <a:t>A </a:t>
            </a:r>
            <a:r>
              <a:rPr lang="hu-HU" sz="2000" dirty="0" err="1"/>
              <a:t>bioszén</a:t>
            </a:r>
            <a:r>
              <a:rPr lang="hu-HU" sz="2000" dirty="0"/>
              <a:t> nagy széntartalmú, finomszemcsés, porózus anyag, amely a biomassza termokémiai bontása során keletkezik oxigénhiányos környezetben és aránylag alacsony hőmérsékleten (200-750°C).</a:t>
            </a:r>
          </a:p>
          <a:p>
            <a:r>
              <a:rPr lang="hu-HU" sz="2000" dirty="0"/>
              <a:t>Évente kb. 9200 tonna mikroalga biomassza keletkezik szennyvíztelepeken és </a:t>
            </a:r>
            <a:r>
              <a:rPr lang="hu-HU" sz="2000" dirty="0" err="1"/>
              <a:t>akvakultúra</a:t>
            </a:r>
            <a:r>
              <a:rPr lang="hu-HU" sz="2000" dirty="0"/>
              <a:t>-gazdálkodásokon.</a:t>
            </a:r>
          </a:p>
          <a:p>
            <a:r>
              <a:rPr lang="hu-HU" sz="2000" dirty="0"/>
              <a:t>Termokémiai konverzió: lassú pirolízis</a:t>
            </a:r>
          </a:p>
          <a:p>
            <a:r>
              <a:rPr lang="hu-HU" sz="2000" dirty="0"/>
              <a:t>Magas nitrogéntartalmú </a:t>
            </a:r>
            <a:r>
              <a:rPr lang="hu-HU" sz="2000" dirty="0" err="1"/>
              <a:t>biochar</a:t>
            </a:r>
            <a:r>
              <a:rPr lang="hu-HU" sz="2000" dirty="0"/>
              <a:t> kiváló talajjavító anyag, mellesleg más érétkes elemeket is tartalmaz: </a:t>
            </a:r>
            <a:r>
              <a:rPr lang="hu-HU" sz="2000" dirty="0" err="1"/>
              <a:t>Fe</a:t>
            </a:r>
            <a:r>
              <a:rPr lang="hu-HU" sz="2000" dirty="0"/>
              <a:t>, </a:t>
            </a:r>
            <a:r>
              <a:rPr lang="hu-HU" sz="2000" dirty="0" err="1"/>
              <a:t>Ca</a:t>
            </a:r>
            <a:r>
              <a:rPr lang="hu-HU" sz="2000" dirty="0"/>
              <a:t>, Mg, K, Na.</a:t>
            </a:r>
          </a:p>
          <a:p>
            <a:r>
              <a:rPr lang="hu-HU" sz="2000" dirty="0"/>
              <a:t>30-65%-os hozam</a:t>
            </a:r>
            <a:endParaRPr lang="hu-HU" sz="11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18D25F3-811A-4108-8980-A9BCBEFF5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9" r="-370" b="-2"/>
          <a:stretch/>
        </p:blipFill>
        <p:spPr>
          <a:xfrm>
            <a:off x="3493102" y="1224116"/>
            <a:ext cx="5650330" cy="4247535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D99E726-D428-4C34-8B0D-1BBB6F1B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hu-HU" smtClean="0"/>
              <a:pPr>
                <a:spcAft>
                  <a:spcPts val="600"/>
                </a:spcAft>
              </a:pPr>
              <a:t>50</a:t>
            </a:fld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2CDBD11-C476-4D76-9132-581BAE180580}"/>
              </a:ext>
            </a:extLst>
          </p:cNvPr>
          <p:cNvSpPr txBox="1"/>
          <p:nvPr/>
        </p:nvSpPr>
        <p:spPr>
          <a:xfrm>
            <a:off x="3432207" y="6396805"/>
            <a:ext cx="5650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>
                <a:solidFill>
                  <a:schemeClr val="bg1"/>
                </a:solidFill>
              </a:rPr>
              <a:t>Bordoloi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et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al</a:t>
            </a:r>
            <a:r>
              <a:rPr lang="hu-HU" sz="1200" dirty="0">
                <a:solidFill>
                  <a:schemeClr val="bg1"/>
                </a:solidFill>
              </a:rPr>
              <a:t>., 2017 - </a:t>
            </a:r>
            <a:r>
              <a:rPr lang="en-US" sz="1200" dirty="0">
                <a:solidFill>
                  <a:schemeClr val="bg1"/>
                </a:solidFill>
              </a:rPr>
              <a:t>Biosorption of Co (II) from aqueous solution using algal biochar: Kinetics and isotherm studies</a:t>
            </a:r>
            <a:r>
              <a:rPr lang="hu-HU" sz="1200" dirty="0">
                <a:solidFill>
                  <a:schemeClr val="bg1"/>
                </a:solidFill>
              </a:rPr>
              <a:t> – Bioresource Technology</a:t>
            </a:r>
          </a:p>
        </p:txBody>
      </p:sp>
    </p:spTree>
    <p:extLst>
      <p:ext uri="{BB962C8B-B14F-4D97-AF65-F5344CB8AC3E}">
        <p14:creationId xmlns:p14="http://schemas.microsoft.com/office/powerpoint/2010/main" val="3953915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F1D86D57-3E2B-4A29-8AE7-F10B16B84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7104"/>
            <a:ext cx="9096405" cy="570799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5EEB51F-88FB-474F-BBAC-1BEDE3E4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 smtClean="0"/>
              <a:pPr>
                <a:spcAft>
                  <a:spcPts val="600"/>
                </a:spcAft>
              </a:pPr>
              <a:t>51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27097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5FF93C4-69F3-43DD-B40C-0BE4DA73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Biofinomító</a:t>
            </a:r>
          </a:p>
        </p:txBody>
      </p:sp>
      <p:pic>
        <p:nvPicPr>
          <p:cNvPr id="6" name="Tartalom helye 5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147DB2AE-1E01-4844-8EFF-A34478940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675227"/>
            <a:ext cx="6591298" cy="4394199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910FBBD-2F8B-414B-87BD-5AE5139F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 smtClean="0"/>
              <a:pPr>
                <a:spcAft>
                  <a:spcPts val="600"/>
                </a:spcAft>
              </a:pPr>
              <a:t>52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86928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5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éptalálat a következőre: „microalgae biorefinery”">
            <a:extLst>
              <a:ext uri="{FF2B5EF4-FFF2-40B4-BE49-F238E27FC236}">
                <a16:creationId xmlns:a16="http://schemas.microsoft.com/office/drawing/2014/main" id="{CAE14DCD-7B3C-466F-86CF-56CF3D5C5E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828" y="643467"/>
            <a:ext cx="793034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AB0FE08-193D-40AB-8154-F494DDD2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16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5EF530-713D-4E05-BA4B-3D77C9AC7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„</a:t>
            </a:r>
            <a:r>
              <a:rPr lang="hu-HU" dirty="0" err="1"/>
              <a:t>Algabiofinomító</a:t>
            </a:r>
            <a:r>
              <a:rPr lang="hu-HU" dirty="0"/>
              <a:t>” részletei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080A55-23DF-4BD5-9671-4F3F87B82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Input: Valamilyen gyár, üzem mellékterméke alkalmas-e algatermesztésre vagy az algákkal csökkenthető-e a szennyezőanyag-tartalom? Például a kibocsájtott CO2 bevezethető egy algareaktorba vagy a szennyvíz nitrogén és foszfortartalma építhető be a biomasszába. Jellemző, hogy bizonyos algák képesek a nehézfémek hatékony eltávolítására is. Számos ipari melléktermék alkalmas arra, hogy előkezeléssel vagy anélkül jó </a:t>
            </a:r>
            <a:r>
              <a:rPr lang="hu-HU" dirty="0" err="1"/>
              <a:t>szubsztrátként</a:t>
            </a:r>
            <a:r>
              <a:rPr lang="hu-HU" dirty="0"/>
              <a:t> funkcionáljon mikroalga-tenyésztésnél.</a:t>
            </a:r>
          </a:p>
          <a:p>
            <a:r>
              <a:rPr lang="hu-HU" dirty="0"/>
              <a:t>Laborlépték: törzsszelekció, törzsfenntartás, optimális tenyésztési körülmények meghatározása</a:t>
            </a:r>
          </a:p>
          <a:p>
            <a:r>
              <a:rPr lang="hu-HU" dirty="0"/>
              <a:t>Tenyésztés: tenyésztéstechnológia és stratégia kidolgozása, reaktor kiválasztása, reaktortesztelés</a:t>
            </a:r>
          </a:p>
          <a:p>
            <a:r>
              <a:rPr lang="hu-HU" dirty="0"/>
              <a:t>Feldolgozás: betakarítás, feltárás, termékelőállítás </a:t>
            </a:r>
            <a:r>
              <a:rPr lang="hu-HU" dirty="0">
                <a:sym typeface="Wingdings" panose="05000000000000000000" pitchFamily="2" charset="2"/>
              </a:rPr>
              <a:t></a:t>
            </a:r>
            <a:r>
              <a:rPr lang="hu-HU" dirty="0"/>
              <a:t> Sokféle termék. Ne keletkezzen olyan melléktermék, ami károsítja vagy terheli a környezetet.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F571EA8-7DCC-4C2F-8811-3221FA7E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pPr/>
              <a:t>54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537468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5D93587D-643C-4561-9E36-54A05CE11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476312"/>
            <a:ext cx="8178799" cy="3905376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2B33CF4-5560-4FA5-826E-DD5D24B5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55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73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955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31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C5427E8-6970-48B7-B46E-7B9F92DEA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6951" y="786900"/>
            <a:ext cx="6710096" cy="5284201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66B8986A-11D6-473D-A6F3-761E02756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948"/>
          <a:stretch/>
        </p:blipFill>
        <p:spPr>
          <a:xfrm>
            <a:off x="403409" y="3663315"/>
            <a:ext cx="5022133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267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DD2D1FC-2CC1-40F1-B397-21287727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hu-HU">
                <a:solidFill>
                  <a:schemeClr val="accent1"/>
                </a:solidFill>
              </a:rPr>
              <a:t>Célok és hatókör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3E4E9A8-535A-4EDE-99E7-9E1D6AC01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/>
              <a:t>Előzetes értékelés</a:t>
            </a:r>
          </a:p>
          <a:p>
            <a:pPr marL="514350" indent="-514350">
              <a:buFont typeface="+mj-lt"/>
              <a:buAutoNum type="arabicPeriod"/>
            </a:pPr>
            <a:r>
              <a:rPr lang="hu-HU"/>
              <a:t>Célpontok definiálása</a:t>
            </a:r>
          </a:p>
          <a:p>
            <a:pPr marL="514350" indent="-514350">
              <a:buFont typeface="+mj-lt"/>
              <a:buAutoNum type="arabicPeriod"/>
            </a:pPr>
            <a:r>
              <a:rPr lang="hu-HU"/>
              <a:t>Kísérletüzemi tesztek</a:t>
            </a:r>
          </a:p>
          <a:p>
            <a:pPr marL="514350" indent="-514350">
              <a:buFont typeface="+mj-lt"/>
              <a:buAutoNum type="arabicPeriod"/>
            </a:pPr>
            <a:r>
              <a:rPr lang="hu-HU"/>
              <a:t>A biomassza minőségi elemzése</a:t>
            </a:r>
          </a:p>
        </p:txBody>
      </p:sp>
    </p:spTree>
    <p:extLst>
      <p:ext uri="{BB962C8B-B14F-4D97-AF65-F5344CB8AC3E}">
        <p14:creationId xmlns:p14="http://schemas.microsoft.com/office/powerpoint/2010/main" val="3685472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97020C-891B-48AB-88EF-80EE91FA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Célkitűzés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54751B-30B9-41C3-A10C-7C7CDDB8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21974"/>
            <a:ext cx="7886700" cy="1814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i="1" dirty="0"/>
              <a:t>A projekt tagjai elhivatottak abban, hogy a világ bármely pontján lévő szennyvízüzem zöldítése megoldható </a:t>
            </a:r>
            <a:r>
              <a:rPr lang="hu-HU" i="1" dirty="0" err="1"/>
              <a:t>mikroalgák</a:t>
            </a:r>
            <a:r>
              <a:rPr lang="hu-HU" i="1" dirty="0"/>
              <a:t> felhasználásával, így célul tűztük ki olyan valós kísérleti eredményeken alapuló protokoll-rendszer kidolgozását, amely segíti a technológia megtervezését és kivitelezését valamennyi szennyvíztelepen.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9213DB2-E04C-4B47-90D6-FDC23161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676C-BBCB-44C9-987F-D19A738841E7}" type="slidenum">
              <a:rPr lang="hu-HU" smtClean="0"/>
              <a:pPr/>
              <a:t>59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7184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 err="1"/>
              <a:t>Charophyta</a:t>
            </a:r>
            <a:r>
              <a:rPr lang="hu-HU" sz="3200" dirty="0"/>
              <a:t> és </a:t>
            </a:r>
            <a:r>
              <a:rPr lang="hu-HU" sz="3200" dirty="0" err="1"/>
              <a:t>Chlorophyta</a:t>
            </a:r>
            <a:br>
              <a:rPr lang="hu-HU" sz="3200" dirty="0"/>
            </a:br>
            <a:r>
              <a:rPr lang="hu-HU" sz="3200" dirty="0"/>
              <a:t>Csillárkamoszatok és Zöldalgák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14" r="20579"/>
          <a:stretch/>
        </p:blipFill>
        <p:spPr>
          <a:xfrm>
            <a:off x="6397903" y="2242349"/>
            <a:ext cx="2669072" cy="188278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9" y="2252684"/>
            <a:ext cx="2655098" cy="23759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268" y="4125135"/>
            <a:ext cx="1878632" cy="206237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656" y="4125135"/>
            <a:ext cx="4287223" cy="262802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61" y="4628639"/>
            <a:ext cx="2441094" cy="212451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15932" r="6030" b="21811"/>
          <a:stretch/>
        </p:blipFill>
        <p:spPr>
          <a:xfrm>
            <a:off x="2748657" y="2242349"/>
            <a:ext cx="3632949" cy="1882786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07561" y="1957137"/>
            <a:ext cx="853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Mycrasterias</a:t>
            </a:r>
            <a:r>
              <a:rPr lang="hu-HU" dirty="0"/>
              <a:t>				</a:t>
            </a:r>
            <a:r>
              <a:rPr lang="hu-HU" dirty="0" err="1"/>
              <a:t>Acetabularia</a:t>
            </a:r>
            <a:r>
              <a:rPr lang="hu-HU" dirty="0"/>
              <a:t>				</a:t>
            </a:r>
            <a:r>
              <a:rPr lang="hu-HU" dirty="0" err="1"/>
              <a:t>Closterium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7070035" y="4207902"/>
            <a:ext cx="1099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solidFill>
                  <a:schemeClr val="bg1"/>
                </a:solidFill>
              </a:rPr>
              <a:t>Volvox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764781" y="4428584"/>
            <a:ext cx="1662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solidFill>
                  <a:schemeClr val="bg1"/>
                </a:solidFill>
              </a:rPr>
              <a:t>Spyrogyra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834586" y="4671264"/>
            <a:ext cx="1099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solidFill>
                  <a:schemeClr val="bg1"/>
                </a:solidFill>
              </a:rPr>
              <a:t>Ulva</a:t>
            </a:r>
            <a:endParaRPr lang="hu-H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57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35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ím 1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hu-HU">
                <a:solidFill>
                  <a:srgbClr val="FFFFFF"/>
                </a:solidFill>
              </a:rPr>
              <a:t>Észak-pesti Szennyvíztisztító Telep</a:t>
            </a:r>
          </a:p>
        </p:txBody>
      </p:sp>
      <p:pic>
        <p:nvPicPr>
          <p:cNvPr id="8" name="Tartalom helye 4" descr="A képen kültéri, fű, hegy, épület látható&#10;&#10;Automatikusan generált leírás"/>
          <p:cNvPicPr>
            <a:picLocks noChangeAspect="1"/>
          </p:cNvPicPr>
          <p:nvPr/>
        </p:nvPicPr>
        <p:blipFill rotWithShape="1">
          <a:blip r:embed="rId2"/>
          <a:srcRect t="20415" r="2" b="6458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9"/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hu-HU" sz="1700">
                <a:solidFill>
                  <a:srgbClr val="FFFFFF"/>
                </a:solidFill>
              </a:rPr>
              <a:t>Szennyvízgyűjtés (kb. 2 millió lakos) és kezelés </a:t>
            </a:r>
          </a:p>
          <a:p>
            <a:r>
              <a:rPr lang="hu-HU" sz="1700">
                <a:solidFill>
                  <a:srgbClr val="FFFFFF"/>
                </a:solidFill>
              </a:rPr>
              <a:t>Napi kapacitás: 200 000 m3</a:t>
            </a:r>
          </a:p>
          <a:p>
            <a:r>
              <a:rPr lang="hu-HU" sz="1700">
                <a:solidFill>
                  <a:srgbClr val="FFFFFF"/>
                </a:solidFill>
              </a:rPr>
              <a:t>Környezetbarát technológiák</a:t>
            </a:r>
          </a:p>
          <a:p>
            <a:r>
              <a:rPr lang="hu-HU" sz="1700">
                <a:solidFill>
                  <a:srgbClr val="FFFFFF"/>
                </a:solidFill>
              </a:rPr>
              <a:t>Biogáz-termelés és hulladékkezelés</a:t>
            </a:r>
          </a:p>
          <a:p>
            <a:r>
              <a:rPr lang="hu-HU" sz="1700">
                <a:solidFill>
                  <a:srgbClr val="FFFFFF"/>
                </a:solidFill>
              </a:rPr>
              <a:t>11 800 MWh elektromos áram és 13 800 MWh hőenergia a biogázból</a:t>
            </a:r>
          </a:p>
          <a:p>
            <a:r>
              <a:rPr lang="hu-HU" sz="1700">
                <a:solidFill>
                  <a:srgbClr val="FFFFFF"/>
                </a:solidFill>
              </a:rPr>
              <a:t>Fejlett akkreditált labor</a:t>
            </a:r>
            <a:endParaRPr 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90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E249042-5F3B-4736-81D5-B718A0573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hu-HU" dirty="0">
                <a:solidFill>
                  <a:schemeClr val="accent1"/>
                </a:solidFill>
              </a:rPr>
              <a:t>Előzetes értékelés</a:t>
            </a:r>
            <a:br>
              <a:rPr lang="hu-HU" dirty="0">
                <a:solidFill>
                  <a:schemeClr val="accent1"/>
                </a:solidFill>
              </a:rPr>
            </a:br>
            <a:br>
              <a:rPr lang="hu-HU" dirty="0">
                <a:solidFill>
                  <a:schemeClr val="accent1"/>
                </a:solidFill>
              </a:rPr>
            </a:br>
            <a:r>
              <a:rPr lang="hu-HU" dirty="0">
                <a:solidFill>
                  <a:schemeClr val="accent1"/>
                </a:solidFill>
              </a:rPr>
              <a:t>szennyvíz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F2F574-A343-471D-AAF0-769949D2E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hu-HU"/>
              <a:t>Szennyvíztisztítás különböző szakaszain más-más összetételű víz</a:t>
            </a:r>
          </a:p>
          <a:p>
            <a:r>
              <a:rPr lang="hu-HU"/>
              <a:t>Nagy fluktuáció a befolyóban</a:t>
            </a:r>
          </a:p>
          <a:p>
            <a:r>
              <a:rPr lang="hu-HU"/>
              <a:t>Toxikus vegyületek jelenléte</a:t>
            </a:r>
          </a:p>
          <a:p>
            <a:endParaRPr lang="hu-HU"/>
          </a:p>
          <a:p>
            <a:pPr marL="0" indent="0">
              <a:buNone/>
            </a:pPr>
            <a:r>
              <a:rPr lang="hu-HU"/>
              <a:t>KIJELÖLT PARAMÉTEREK ÁLLANDÓ MONITOROZÁSA</a:t>
            </a:r>
          </a:p>
        </p:txBody>
      </p:sp>
    </p:spTree>
    <p:extLst>
      <p:ext uri="{BB962C8B-B14F-4D97-AF65-F5344CB8AC3E}">
        <p14:creationId xmlns:p14="http://schemas.microsoft.com/office/powerpoint/2010/main" val="28995464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Lehet-e algát termelni ezen  a </a:t>
            </a:r>
            <a:r>
              <a:rPr lang="hu-HU" dirty="0" err="1"/>
              <a:t>szennyvizen</a:t>
            </a:r>
            <a:r>
              <a:rPr lang="hu-HU" dirty="0"/>
              <a:t>? Hogyan?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3754" y="3792258"/>
            <a:ext cx="7756487" cy="26547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000" b="1" dirty="0"/>
              <a:t>ÉRVEK AZ ALGÁK MELLETT:</a:t>
            </a:r>
          </a:p>
          <a:p>
            <a:r>
              <a:rPr lang="hu-HU" sz="2000" dirty="0"/>
              <a:t>Hatékony nitrogén és foszforeltávolító képesség</a:t>
            </a:r>
          </a:p>
          <a:p>
            <a:r>
              <a:rPr lang="hu-HU" sz="2000" dirty="0"/>
              <a:t>Gyors szaporodás</a:t>
            </a:r>
          </a:p>
          <a:p>
            <a:r>
              <a:rPr lang="hu-HU" sz="2000" dirty="0"/>
              <a:t>„Korlátlan” ingyen alapanyagok (napfény, </a:t>
            </a:r>
            <a:r>
              <a:rPr lang="hu-HU" sz="2000" dirty="0" err="1"/>
              <a:t>csurgalékvíz</a:t>
            </a:r>
            <a:r>
              <a:rPr lang="hu-HU" sz="2000" dirty="0"/>
              <a:t>, füstgáz)</a:t>
            </a:r>
          </a:p>
          <a:p>
            <a:r>
              <a:rPr lang="hu-HU" sz="2000" dirty="0">
                <a:solidFill>
                  <a:srgbClr val="00B050"/>
                </a:solidFill>
              </a:rPr>
              <a:t>Értékes biomassza</a:t>
            </a:r>
          </a:p>
        </p:txBody>
      </p:sp>
      <p:sp>
        <p:nvSpPr>
          <p:cNvPr id="5" name="Nyíl: felfelé-lefelé mutató 4">
            <a:extLst>
              <a:ext uri="{FF2B5EF4-FFF2-40B4-BE49-F238E27FC236}">
                <a16:creationId xmlns:a16="http://schemas.microsoft.com/office/drawing/2014/main" id="{37B3ACAA-9492-48EB-8807-EA74D8A18B7E}"/>
              </a:ext>
            </a:extLst>
          </p:cNvPr>
          <p:cNvSpPr/>
          <p:nvPr/>
        </p:nvSpPr>
        <p:spPr>
          <a:xfrm rot="5400000">
            <a:off x="4346811" y="2490555"/>
            <a:ext cx="324465" cy="82591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84561D3-1C9C-4E90-A961-76BB095DD986}"/>
              </a:ext>
            </a:extLst>
          </p:cNvPr>
          <p:cNvSpPr txBox="1"/>
          <p:nvPr/>
        </p:nvSpPr>
        <p:spPr>
          <a:xfrm>
            <a:off x="191729" y="2303346"/>
            <a:ext cx="3362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accent1"/>
                </a:solidFill>
              </a:rPr>
              <a:t>Melyik vonalon van szükség további szennyvíztisztításra?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AFE0BF0-E0D4-4206-82C0-F46D4F77F868}"/>
              </a:ext>
            </a:extLst>
          </p:cNvPr>
          <p:cNvSpPr txBox="1"/>
          <p:nvPr/>
        </p:nvSpPr>
        <p:spPr>
          <a:xfrm>
            <a:off x="5463727" y="2441845"/>
            <a:ext cx="3362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accent4"/>
                </a:solidFill>
              </a:rPr>
              <a:t>Alkalmas-e algatermelésre?</a:t>
            </a:r>
          </a:p>
        </p:txBody>
      </p:sp>
    </p:spTree>
    <p:extLst>
      <p:ext uri="{BB962C8B-B14F-4D97-AF65-F5344CB8AC3E}">
        <p14:creationId xmlns:p14="http://schemas.microsoft.com/office/powerpoint/2010/main" val="9628676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A65FC235-1733-4DA3-8626-2B0D3AC6ED8E}"/>
              </a:ext>
            </a:extLst>
          </p:cNvPr>
          <p:cNvGrpSpPr/>
          <p:nvPr/>
        </p:nvGrpSpPr>
        <p:grpSpPr>
          <a:xfrm>
            <a:off x="724415" y="1169773"/>
            <a:ext cx="7682165" cy="4825364"/>
            <a:chOff x="648654" y="2204864"/>
            <a:chExt cx="7846692" cy="4176464"/>
          </a:xfrm>
        </p:grpSpPr>
        <p:pic>
          <p:nvPicPr>
            <p:cNvPr id="16" name="Kép 15">
              <a:extLst>
                <a:ext uri="{FF2B5EF4-FFF2-40B4-BE49-F238E27FC236}">
                  <a16:creationId xmlns:a16="http://schemas.microsoft.com/office/drawing/2014/main" id="{78A93E71-0DFD-4BA4-99AE-0E0F2393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654" y="2204864"/>
              <a:ext cx="7846692" cy="4176464"/>
            </a:xfrm>
            <a:prstGeom prst="rect">
              <a:avLst/>
            </a:prstGeom>
          </p:spPr>
        </p:pic>
        <p:sp>
          <p:nvSpPr>
            <p:cNvPr id="17" name="Ellipszis 16">
              <a:extLst>
                <a:ext uri="{FF2B5EF4-FFF2-40B4-BE49-F238E27FC236}">
                  <a16:creationId xmlns:a16="http://schemas.microsoft.com/office/drawing/2014/main" id="{AFAE762C-6D09-42F8-B24F-D9A8AD76552C}"/>
                </a:ext>
              </a:extLst>
            </p:cNvPr>
            <p:cNvSpPr/>
            <p:nvPr/>
          </p:nvSpPr>
          <p:spPr>
            <a:xfrm>
              <a:off x="6876256" y="4293096"/>
              <a:ext cx="1224136" cy="1296144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34363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16150" r="14091" b="16408"/>
          <a:stretch>
            <a:fillRect/>
          </a:stretch>
        </p:blipFill>
        <p:spPr bwMode="auto">
          <a:xfrm>
            <a:off x="482600" y="702512"/>
            <a:ext cx="8178799" cy="5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3100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E249042-5F3B-4736-81D5-B718A0573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hu-HU">
                <a:solidFill>
                  <a:schemeClr val="accent1"/>
                </a:solidFill>
              </a:rPr>
              <a:t>Előzetes értékelés</a:t>
            </a:r>
            <a:br>
              <a:rPr lang="hu-HU">
                <a:solidFill>
                  <a:schemeClr val="accent1"/>
                </a:solidFill>
              </a:rPr>
            </a:br>
            <a:br>
              <a:rPr lang="hu-HU">
                <a:solidFill>
                  <a:schemeClr val="accent1"/>
                </a:solidFill>
              </a:rPr>
            </a:br>
            <a:r>
              <a:rPr lang="hu-HU">
                <a:solidFill>
                  <a:schemeClr val="accent1"/>
                </a:solidFill>
              </a:rPr>
              <a:t>protokoll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F2F574-A343-471D-AAF0-769949D2E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hu-HU"/>
              <a:t>Üzemeltetés, analitika, folyamatirányítás</a:t>
            </a:r>
          </a:p>
          <a:p>
            <a:r>
              <a:rPr lang="hu-HU"/>
              <a:t>Szezonalitás figyelembevétele</a:t>
            </a:r>
          </a:p>
          <a:p>
            <a:r>
              <a:rPr lang="hu-HU"/>
              <a:t>Adatbázisok felvétele és kiértékelése</a:t>
            </a:r>
          </a:p>
          <a:p>
            <a:r>
              <a:rPr lang="hu-HU"/>
              <a:t>Szennyvíztisztítás hatékonysága</a:t>
            </a:r>
          </a:p>
          <a:p>
            <a:r>
              <a:rPr lang="hu-HU"/>
              <a:t>Jogi oldal</a:t>
            </a:r>
          </a:p>
        </p:txBody>
      </p:sp>
    </p:spTree>
    <p:extLst>
      <p:ext uri="{BB962C8B-B14F-4D97-AF65-F5344CB8AC3E}">
        <p14:creationId xmlns:p14="http://schemas.microsoft.com/office/powerpoint/2010/main" val="12690458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hu-HU" sz="2800"/>
              <a:t>50/2001. (IV. 3.) Korm. rendelet</a:t>
            </a:r>
            <a:br>
              <a:rPr lang="hu-HU" sz="2800"/>
            </a:br>
            <a:r>
              <a:rPr lang="hu-HU" sz="2800"/>
              <a:t>a szennyvizek és szennyvíziszapok mezőgazdasági felhasználásának és kezelésének szabályairól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 lnSpcReduction="10000"/>
          </a:bodyPr>
          <a:lstStyle/>
          <a:p>
            <a:r>
              <a:rPr lang="hu-HU" sz="1800" dirty="0"/>
              <a:t>pH 5,5 ; nitrát 50 mg/L</a:t>
            </a:r>
          </a:p>
          <a:p>
            <a:r>
              <a:rPr lang="hu-HU" sz="1800" i="1" dirty="0"/>
              <a:t>termőrétegének vastagsága 60 centiméternél kevesebb,</a:t>
            </a:r>
          </a:p>
          <a:p>
            <a:r>
              <a:rPr lang="hu-HU" sz="1800" dirty="0"/>
              <a:t>Talajvizének évi átlagos szintje 150 cm-nél magasabb, és a talajvízszint legmagasabb átlaga éri el a 100 centimétert</a:t>
            </a:r>
          </a:p>
          <a:p>
            <a:r>
              <a:rPr lang="hu-HU" sz="1800" dirty="0"/>
              <a:t>Tilos a szennyvíz vagy szennyvíziszap mezőgazdasági felhasználása, ha azokban a mérgező (toxikus) elemek vagy károsanyagok koncentrációja meghaladja a közölt határértékeket.</a:t>
            </a:r>
          </a:p>
          <a:p>
            <a:r>
              <a:rPr lang="hu-HU" sz="1800" dirty="0"/>
              <a:t>A 6 százaléknál nagyobb lejtésű területen szennyvíz, illetve folyékony szennyvíziszap felhasználása tilos. Víztelenített szennyvíziszapot (ha szárazanyag tartalma több mint 25 százalék) csak 12 százaléknál kisebb lejtésű területen lehet felhasználni.</a:t>
            </a:r>
          </a:p>
          <a:p>
            <a:r>
              <a:rPr lang="hu-HU" sz="1800" dirty="0"/>
              <a:t>Szennyvíz, szennyvíziszap felhasználása tilos a zöldségnövények és a talajjal érintkező gyümölcsök termesztése esetében a termesztés évében, valamint az azt megelőző évben.</a:t>
            </a:r>
          </a:p>
        </p:txBody>
      </p:sp>
    </p:spTree>
    <p:extLst>
      <p:ext uri="{BB962C8B-B14F-4D97-AF65-F5344CB8AC3E}">
        <p14:creationId xmlns:p14="http://schemas.microsoft.com/office/powerpoint/2010/main" val="40715971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E249042-5F3B-4736-81D5-B718A0573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1825"/>
            <a:ext cx="7886700" cy="1325563"/>
          </a:xfrm>
        </p:spPr>
        <p:txBody>
          <a:bodyPr>
            <a:normAutofit/>
          </a:bodyPr>
          <a:lstStyle/>
          <a:p>
            <a:r>
              <a:rPr lang="hu-HU" dirty="0"/>
              <a:t>Célpontok definiálása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F2F574-A343-471D-AAF0-769949D2E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7400"/>
            <a:ext cx="7886700" cy="3871762"/>
          </a:xfrm>
        </p:spPr>
        <p:txBody>
          <a:bodyPr>
            <a:normAutofit/>
          </a:bodyPr>
          <a:lstStyle/>
          <a:p>
            <a:r>
              <a:rPr lang="hu-HU" dirty="0"/>
              <a:t>Törzsszelekció (MACC)</a:t>
            </a:r>
          </a:p>
          <a:p>
            <a:pPr lvl="1"/>
            <a:r>
              <a:rPr lang="hu-HU" sz="2100" dirty="0"/>
              <a:t>Gyors, sok párhuzamos mérés</a:t>
            </a:r>
          </a:p>
          <a:p>
            <a:r>
              <a:rPr lang="hu-HU" dirty="0"/>
              <a:t>Infrastruktúra</a:t>
            </a:r>
          </a:p>
          <a:p>
            <a:r>
              <a:rPr lang="hu-HU" dirty="0"/>
              <a:t>Technológia integrálása</a:t>
            </a:r>
          </a:p>
          <a:p>
            <a:r>
              <a:rPr lang="hu-HU" dirty="0"/>
              <a:t>Termékfelhasználás</a:t>
            </a:r>
          </a:p>
          <a:p>
            <a:endParaRPr lang="hu-HU" dirty="0"/>
          </a:p>
          <a:p>
            <a:pPr marL="0" indent="0" algn="ctr">
              <a:buNone/>
            </a:pPr>
            <a:r>
              <a:rPr lang="hu-HU" sz="2800" cap="all" dirty="0"/>
              <a:t>Algatechnológiák integrálása a szennyvíztisztításba</a:t>
            </a:r>
          </a:p>
        </p:txBody>
      </p:sp>
    </p:spTree>
    <p:extLst>
      <p:ext uri="{BB962C8B-B14F-4D97-AF65-F5344CB8AC3E}">
        <p14:creationId xmlns:p14="http://schemas.microsoft.com/office/powerpoint/2010/main" val="31634223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7733B380-06B9-45C8-8EAE-EB7DB2C3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581" y="786900"/>
            <a:ext cx="7468836" cy="52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278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99180F0-EB1A-4F02-903A-CD86E9A90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030" y="1523790"/>
            <a:ext cx="7979939" cy="381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24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beltéri, asztal, ülő, számítógép látható&#10;&#10;Automatikusan generált leírás">
            <a:extLst>
              <a:ext uri="{FF2B5EF4-FFF2-40B4-BE49-F238E27FC236}">
                <a16:creationId xmlns:a16="http://schemas.microsoft.com/office/drawing/2014/main" id="{7B40EDAB-281C-4584-8ED6-75E165FE4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9" y="643466"/>
            <a:ext cx="7282440" cy="5571067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5A43D35-921D-4490-8D7C-187FBAD0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537676C-BBCB-44C9-987F-D19A738841E7}" type="slidenum">
              <a:rPr lang="en-US" sz="1200" smtClean="0"/>
              <a:pPr>
                <a:spcAft>
                  <a:spcPts val="600"/>
                </a:spcAft>
              </a:pPr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405030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E249042-5F3B-4736-81D5-B718A0573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hu-HU" dirty="0">
                <a:solidFill>
                  <a:schemeClr val="accent1"/>
                </a:solidFill>
              </a:rPr>
              <a:t>Kísérletüzemi tesztek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F2F574-A343-471D-AAF0-769949D2E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hu-HU" sz="2000" dirty="0"/>
              <a:t>Reaktorok</a:t>
            </a:r>
          </a:p>
          <a:p>
            <a:r>
              <a:rPr lang="hu-HU" sz="2000" dirty="0"/>
              <a:t>Inputok</a:t>
            </a:r>
          </a:p>
          <a:p>
            <a:r>
              <a:rPr lang="hu-HU" sz="2000" dirty="0"/>
              <a:t>Tenyésztéstechnológia</a:t>
            </a:r>
          </a:p>
        </p:txBody>
      </p:sp>
    </p:spTree>
    <p:extLst>
      <p:ext uri="{BB962C8B-B14F-4D97-AF65-F5344CB8AC3E}">
        <p14:creationId xmlns:p14="http://schemas.microsoft.com/office/powerpoint/2010/main" val="18241798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1" y="4895558"/>
            <a:ext cx="7929000" cy="19624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500" dirty="0">
                <a:cs typeface="+mj-cs"/>
              </a:rPr>
              <a:t>Testing different reactor designs</a:t>
            </a:r>
            <a:r>
              <a:rPr lang="hu-HU" sz="3500" dirty="0">
                <a:cs typeface="+mj-cs"/>
              </a:rPr>
              <a:t> </a:t>
            </a:r>
            <a:br>
              <a:rPr lang="hu-HU" sz="3500" dirty="0">
                <a:cs typeface="+mj-cs"/>
              </a:rPr>
            </a:br>
            <a:r>
              <a:rPr lang="hu-HU" sz="3500" dirty="0">
                <a:cs typeface="+mj-cs"/>
              </a:rPr>
              <a:t>2013-2016</a:t>
            </a:r>
            <a:br>
              <a:rPr lang="hu-HU" sz="3500" dirty="0">
                <a:cs typeface="+mj-cs"/>
              </a:rPr>
            </a:br>
            <a:r>
              <a:rPr lang="hu-HU" sz="3500" dirty="0" err="1">
                <a:solidFill>
                  <a:srgbClr val="007941"/>
                </a:solidFill>
                <a:cs typeface="+mj-cs"/>
              </a:rPr>
              <a:t>Plastic</a:t>
            </a:r>
            <a:r>
              <a:rPr lang="hu-HU" sz="3500" dirty="0">
                <a:solidFill>
                  <a:srgbClr val="007941"/>
                </a:solidFill>
                <a:cs typeface="+mj-cs"/>
              </a:rPr>
              <a:t> </a:t>
            </a:r>
            <a:r>
              <a:rPr lang="hu-HU" sz="3500" dirty="0" err="1">
                <a:solidFill>
                  <a:srgbClr val="007941"/>
                </a:solidFill>
                <a:cs typeface="+mj-cs"/>
              </a:rPr>
              <a:t>bag</a:t>
            </a:r>
            <a:r>
              <a:rPr lang="hu-HU" sz="3500" dirty="0">
                <a:solidFill>
                  <a:srgbClr val="007941"/>
                </a:solidFill>
                <a:cs typeface="+mj-cs"/>
              </a:rPr>
              <a:t> </a:t>
            </a:r>
            <a:r>
              <a:rPr lang="hu-HU" sz="3500" dirty="0" err="1">
                <a:solidFill>
                  <a:srgbClr val="007941"/>
                </a:solidFill>
                <a:cs typeface="+mj-cs"/>
              </a:rPr>
              <a:t>reactor</a:t>
            </a:r>
            <a:br>
              <a:rPr lang="hu-HU" sz="3500" dirty="0">
                <a:cs typeface="+mj-cs"/>
              </a:rPr>
            </a:br>
            <a:endParaRPr lang="en-US" sz="3500" dirty="0">
              <a:cs typeface="+mj-cs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r="14798" b="3"/>
          <a:stretch/>
        </p:blipFill>
        <p:spPr>
          <a:xfrm>
            <a:off x="4337049" y="10"/>
            <a:ext cx="4806951" cy="488327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r="21475" b="2"/>
          <a:stretch/>
        </p:blipFill>
        <p:spPr>
          <a:xfrm>
            <a:off x="20" y="-1"/>
            <a:ext cx="4570787" cy="4883281"/>
          </a:xfrm>
          <a:custGeom>
            <a:avLst/>
            <a:gdLst>
              <a:gd name="connsiteX0" fmla="*/ 0 w 6094411"/>
              <a:gd name="connsiteY0" fmla="*/ 0 h 4883281"/>
              <a:gd name="connsiteX1" fmla="*/ 6094411 w 6094411"/>
              <a:gd name="connsiteY1" fmla="*/ 0 h 4883281"/>
              <a:gd name="connsiteX2" fmla="*/ 6094411 w 6094411"/>
              <a:gd name="connsiteY2" fmla="*/ 2014600 h 4883281"/>
              <a:gd name="connsiteX3" fmla="*/ 5846149 w 6094411"/>
              <a:gd name="connsiteY3" fmla="*/ 2373182 h 4883281"/>
              <a:gd name="connsiteX4" fmla="*/ 5843219 w 6094411"/>
              <a:gd name="connsiteY4" fmla="*/ 2381649 h 4883281"/>
              <a:gd name="connsiteX5" fmla="*/ 5838822 w 6094411"/>
              <a:gd name="connsiteY5" fmla="*/ 2394349 h 4883281"/>
              <a:gd name="connsiteX6" fmla="*/ 5834426 w 6094411"/>
              <a:gd name="connsiteY6" fmla="*/ 2407048 h 4883281"/>
              <a:gd name="connsiteX7" fmla="*/ 5834426 w 6094411"/>
              <a:gd name="connsiteY7" fmla="*/ 2417632 h 4883281"/>
              <a:gd name="connsiteX8" fmla="*/ 5834426 w 6094411"/>
              <a:gd name="connsiteY8" fmla="*/ 2430332 h 4883281"/>
              <a:gd name="connsiteX9" fmla="*/ 5838822 w 6094411"/>
              <a:gd name="connsiteY9" fmla="*/ 2440915 h 4883281"/>
              <a:gd name="connsiteX10" fmla="*/ 5843219 w 6094411"/>
              <a:gd name="connsiteY10" fmla="*/ 2453615 h 4883281"/>
              <a:gd name="connsiteX11" fmla="*/ 5846149 w 6094411"/>
              <a:gd name="connsiteY11" fmla="*/ 2462082 h 4883281"/>
              <a:gd name="connsiteX12" fmla="*/ 6094411 w 6094411"/>
              <a:gd name="connsiteY12" fmla="*/ 2820664 h 4883281"/>
              <a:gd name="connsiteX13" fmla="*/ 6094411 w 6094411"/>
              <a:gd name="connsiteY13" fmla="*/ 4883281 h 4883281"/>
              <a:gd name="connsiteX14" fmla="*/ 0 w 6094411"/>
              <a:gd name="connsiteY14" fmla="*/ 4883281 h 488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94411" h="4883281">
                <a:moveTo>
                  <a:pt x="0" y="0"/>
                </a:moveTo>
                <a:lnTo>
                  <a:pt x="6094411" y="0"/>
                </a:lnTo>
                <a:lnTo>
                  <a:pt x="6094411" y="2014600"/>
                </a:lnTo>
                <a:lnTo>
                  <a:pt x="5846149" y="2373182"/>
                </a:lnTo>
                <a:lnTo>
                  <a:pt x="5843219" y="2381649"/>
                </a:lnTo>
                <a:lnTo>
                  <a:pt x="5838822" y="2394349"/>
                </a:lnTo>
                <a:lnTo>
                  <a:pt x="5834426" y="2407048"/>
                </a:lnTo>
                <a:lnTo>
                  <a:pt x="5834426" y="2417632"/>
                </a:lnTo>
                <a:lnTo>
                  <a:pt x="5834426" y="2430332"/>
                </a:lnTo>
                <a:lnTo>
                  <a:pt x="5838822" y="2440915"/>
                </a:lnTo>
                <a:lnTo>
                  <a:pt x="5843219" y="2453615"/>
                </a:lnTo>
                <a:lnTo>
                  <a:pt x="5846149" y="2462082"/>
                </a:lnTo>
                <a:lnTo>
                  <a:pt x="6094411" y="2820664"/>
                </a:lnTo>
                <a:lnTo>
                  <a:pt x="6094411" y="4883281"/>
                </a:lnTo>
                <a:lnTo>
                  <a:pt x="0" y="4883281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82851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r="22778"/>
          <a:stretch/>
        </p:blipFill>
        <p:spPr>
          <a:xfrm>
            <a:off x="0" y="-25723"/>
            <a:ext cx="5010055" cy="4876185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1" y="4850462"/>
            <a:ext cx="7929000" cy="20075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500" dirty="0">
                <a:cs typeface="+mj-cs"/>
              </a:rPr>
              <a:t>Testing different reactor designs</a:t>
            </a:r>
            <a:br>
              <a:rPr lang="hu-HU" sz="3500" dirty="0">
                <a:cs typeface="+mj-cs"/>
              </a:rPr>
            </a:br>
            <a:r>
              <a:rPr lang="hu-HU" sz="3500" dirty="0">
                <a:cs typeface="+mj-cs"/>
              </a:rPr>
              <a:t>2015-2016</a:t>
            </a:r>
            <a:br>
              <a:rPr lang="hu-HU" sz="3500" dirty="0">
                <a:cs typeface="+mj-cs"/>
              </a:rPr>
            </a:br>
            <a:r>
              <a:rPr lang="hu-HU" sz="3500" dirty="0" err="1">
                <a:solidFill>
                  <a:srgbClr val="007941"/>
                </a:solidFill>
                <a:cs typeface="+mj-cs"/>
              </a:rPr>
              <a:t>Tubular</a:t>
            </a:r>
            <a:r>
              <a:rPr lang="hu-HU" sz="3500" dirty="0">
                <a:solidFill>
                  <a:srgbClr val="007941"/>
                </a:solidFill>
                <a:cs typeface="+mj-cs"/>
              </a:rPr>
              <a:t> </a:t>
            </a:r>
            <a:r>
              <a:rPr lang="hu-HU" sz="3500" dirty="0" err="1">
                <a:solidFill>
                  <a:srgbClr val="007941"/>
                </a:solidFill>
                <a:cs typeface="+mj-cs"/>
              </a:rPr>
              <a:t>photobioreactor</a:t>
            </a:r>
            <a:br>
              <a:rPr lang="hu-HU" sz="3500" dirty="0">
                <a:cs typeface="+mj-cs"/>
              </a:rPr>
            </a:br>
            <a:endParaRPr lang="en-US" sz="3500" dirty="0">
              <a:cs typeface="+mj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8" r="8307"/>
          <a:stretch/>
        </p:blipFill>
        <p:spPr bwMode="auto">
          <a:xfrm>
            <a:off x="4074694" y="-14449"/>
            <a:ext cx="5069306" cy="459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6517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959" y="303661"/>
            <a:ext cx="4899666" cy="625067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8635" y="457201"/>
            <a:ext cx="3139118" cy="3007894"/>
          </a:xfrm>
        </p:spPr>
        <p:txBody>
          <a:bodyPr anchor="b">
            <a:normAutofit/>
          </a:bodyPr>
          <a:lstStyle/>
          <a:p>
            <a:r>
              <a:rPr lang="en-US" sz="2800" dirty="0"/>
              <a:t>Testing different reactor designs</a:t>
            </a:r>
            <a:br>
              <a:rPr lang="hu-HU" sz="2800" dirty="0"/>
            </a:br>
            <a:r>
              <a:rPr lang="hu-HU" sz="2800" dirty="0"/>
              <a:t>2016</a:t>
            </a:r>
            <a:br>
              <a:rPr lang="hu-HU" sz="2800" dirty="0"/>
            </a:br>
            <a:br>
              <a:rPr lang="hu-HU" sz="2800" dirty="0"/>
            </a:br>
            <a:r>
              <a:rPr lang="hu-HU" sz="2400" dirty="0">
                <a:solidFill>
                  <a:srgbClr val="007941"/>
                </a:solidFill>
              </a:rPr>
              <a:t>Tank </a:t>
            </a:r>
            <a:r>
              <a:rPr lang="hu-HU" sz="2400" dirty="0" err="1">
                <a:solidFill>
                  <a:srgbClr val="007941"/>
                </a:solidFill>
              </a:rPr>
              <a:t>with</a:t>
            </a:r>
            <a:r>
              <a:rPr lang="hu-HU" sz="2400" dirty="0">
                <a:solidFill>
                  <a:srgbClr val="007941"/>
                </a:solidFill>
              </a:rPr>
              <a:t> internal LED </a:t>
            </a:r>
            <a:r>
              <a:rPr lang="hu-HU" sz="2400" dirty="0" err="1">
                <a:solidFill>
                  <a:srgbClr val="007941"/>
                </a:solidFill>
              </a:rPr>
              <a:t>lighting</a:t>
            </a:r>
            <a:endParaRPr lang="hu-HU" sz="2800" dirty="0">
              <a:solidFill>
                <a:srgbClr val="0079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356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r="18318" b="-2"/>
          <a:stretch/>
        </p:blipFill>
        <p:spPr>
          <a:xfrm>
            <a:off x="4337049" y="10"/>
            <a:ext cx="4806951" cy="488327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3" r="7608" b="2"/>
          <a:stretch/>
        </p:blipFill>
        <p:spPr>
          <a:xfrm>
            <a:off x="20" y="-1"/>
            <a:ext cx="4570787" cy="4883281"/>
          </a:xfrm>
          <a:custGeom>
            <a:avLst/>
            <a:gdLst>
              <a:gd name="connsiteX0" fmla="*/ 0 w 6094411"/>
              <a:gd name="connsiteY0" fmla="*/ 0 h 4883281"/>
              <a:gd name="connsiteX1" fmla="*/ 6094411 w 6094411"/>
              <a:gd name="connsiteY1" fmla="*/ 0 h 4883281"/>
              <a:gd name="connsiteX2" fmla="*/ 6094411 w 6094411"/>
              <a:gd name="connsiteY2" fmla="*/ 2014600 h 4883281"/>
              <a:gd name="connsiteX3" fmla="*/ 5846149 w 6094411"/>
              <a:gd name="connsiteY3" fmla="*/ 2373182 h 4883281"/>
              <a:gd name="connsiteX4" fmla="*/ 5843219 w 6094411"/>
              <a:gd name="connsiteY4" fmla="*/ 2381649 h 4883281"/>
              <a:gd name="connsiteX5" fmla="*/ 5838822 w 6094411"/>
              <a:gd name="connsiteY5" fmla="*/ 2394349 h 4883281"/>
              <a:gd name="connsiteX6" fmla="*/ 5834426 w 6094411"/>
              <a:gd name="connsiteY6" fmla="*/ 2407048 h 4883281"/>
              <a:gd name="connsiteX7" fmla="*/ 5834426 w 6094411"/>
              <a:gd name="connsiteY7" fmla="*/ 2417632 h 4883281"/>
              <a:gd name="connsiteX8" fmla="*/ 5834426 w 6094411"/>
              <a:gd name="connsiteY8" fmla="*/ 2430332 h 4883281"/>
              <a:gd name="connsiteX9" fmla="*/ 5838822 w 6094411"/>
              <a:gd name="connsiteY9" fmla="*/ 2440915 h 4883281"/>
              <a:gd name="connsiteX10" fmla="*/ 5843219 w 6094411"/>
              <a:gd name="connsiteY10" fmla="*/ 2453615 h 4883281"/>
              <a:gd name="connsiteX11" fmla="*/ 5846149 w 6094411"/>
              <a:gd name="connsiteY11" fmla="*/ 2462082 h 4883281"/>
              <a:gd name="connsiteX12" fmla="*/ 6094411 w 6094411"/>
              <a:gd name="connsiteY12" fmla="*/ 2820664 h 4883281"/>
              <a:gd name="connsiteX13" fmla="*/ 6094411 w 6094411"/>
              <a:gd name="connsiteY13" fmla="*/ 4883281 h 4883281"/>
              <a:gd name="connsiteX14" fmla="*/ 0 w 6094411"/>
              <a:gd name="connsiteY14" fmla="*/ 4883281 h 488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94411" h="4883281">
                <a:moveTo>
                  <a:pt x="0" y="0"/>
                </a:moveTo>
                <a:lnTo>
                  <a:pt x="6094411" y="0"/>
                </a:lnTo>
                <a:lnTo>
                  <a:pt x="6094411" y="2014600"/>
                </a:lnTo>
                <a:lnTo>
                  <a:pt x="5846149" y="2373182"/>
                </a:lnTo>
                <a:lnTo>
                  <a:pt x="5843219" y="2381649"/>
                </a:lnTo>
                <a:lnTo>
                  <a:pt x="5838822" y="2394349"/>
                </a:lnTo>
                <a:lnTo>
                  <a:pt x="5834426" y="2407048"/>
                </a:lnTo>
                <a:lnTo>
                  <a:pt x="5834426" y="2417632"/>
                </a:lnTo>
                <a:lnTo>
                  <a:pt x="5834426" y="2430332"/>
                </a:lnTo>
                <a:lnTo>
                  <a:pt x="5838822" y="2440915"/>
                </a:lnTo>
                <a:lnTo>
                  <a:pt x="5843219" y="2453615"/>
                </a:lnTo>
                <a:lnTo>
                  <a:pt x="5846149" y="2462082"/>
                </a:lnTo>
                <a:lnTo>
                  <a:pt x="6094411" y="2820664"/>
                </a:lnTo>
                <a:lnTo>
                  <a:pt x="6094411" y="4883281"/>
                </a:lnTo>
                <a:lnTo>
                  <a:pt x="0" y="4883281"/>
                </a:lnTo>
                <a:close/>
              </a:path>
            </a:pathLst>
          </a:custGeom>
          <a:ln w="12700">
            <a:solidFill>
              <a:schemeClr val="tx1"/>
            </a:solidFill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591" y="4895558"/>
            <a:ext cx="7929000" cy="156941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z="3600" dirty="0" err="1">
                <a:cs typeface="+mj-cs"/>
              </a:rPr>
              <a:t>Focusing</a:t>
            </a:r>
            <a:r>
              <a:rPr lang="hu-HU" sz="3600" dirty="0">
                <a:cs typeface="+mj-cs"/>
              </a:rPr>
              <a:t> </a:t>
            </a:r>
            <a:r>
              <a:rPr lang="hu-HU" sz="3600" dirty="0" err="1">
                <a:cs typeface="+mj-cs"/>
              </a:rPr>
              <a:t>on</a:t>
            </a:r>
            <a:r>
              <a:rPr lang="hu-HU" sz="3600" dirty="0">
                <a:cs typeface="+mj-cs"/>
              </a:rPr>
              <a:t> </a:t>
            </a:r>
            <a:r>
              <a:rPr lang="hu-HU" sz="3600" dirty="0" err="1">
                <a:cs typeface="+mj-cs"/>
              </a:rPr>
              <a:t>the</a:t>
            </a:r>
            <a:r>
              <a:rPr lang="hu-HU" sz="3600" dirty="0">
                <a:cs typeface="+mj-cs"/>
              </a:rPr>
              <a:t> </a:t>
            </a:r>
            <a:r>
              <a:rPr lang="hu-HU" sz="3600" dirty="0" err="1">
                <a:solidFill>
                  <a:srgbClr val="007941"/>
                </a:solidFill>
                <a:cs typeface="+mj-cs"/>
              </a:rPr>
              <a:t>raceway</a:t>
            </a:r>
            <a:r>
              <a:rPr lang="hu-HU" sz="3600" dirty="0">
                <a:solidFill>
                  <a:srgbClr val="007941"/>
                </a:solidFill>
                <a:cs typeface="+mj-cs"/>
              </a:rPr>
              <a:t> pond</a:t>
            </a:r>
            <a:br>
              <a:rPr lang="hu-HU" sz="3600" dirty="0">
                <a:cs typeface="+mj-cs"/>
              </a:rPr>
            </a:br>
            <a:r>
              <a:rPr lang="hu-HU" sz="3600" dirty="0">
                <a:cs typeface="+mj-cs"/>
              </a:rPr>
              <a:t>2017</a:t>
            </a:r>
            <a:endParaRPr lang="en-US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67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8" cy="970450"/>
          </a:xfrm>
        </p:spPr>
        <p:txBody>
          <a:bodyPr>
            <a:normAutofit/>
          </a:bodyPr>
          <a:lstStyle/>
          <a:p>
            <a:r>
              <a:rPr lang="hu-HU" dirty="0"/>
              <a:t>Félfolytonos tenyésztés</a:t>
            </a:r>
          </a:p>
        </p:txBody>
      </p:sp>
      <p:graphicFrame>
        <p:nvGraphicFramePr>
          <p:cNvPr id="7" name="Tartalom helye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050424"/>
              </p:ext>
            </p:extLst>
          </p:nvPr>
        </p:nvGraphicFramePr>
        <p:xfrm>
          <a:off x="614362" y="2494722"/>
          <a:ext cx="7915275" cy="336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04951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" r="6" b="6"/>
          <a:stretch/>
        </p:blipFill>
        <p:spPr>
          <a:xfrm>
            <a:off x="20" y="1"/>
            <a:ext cx="3050602" cy="224302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3309"/>
          <a:stretch/>
        </p:blipFill>
        <p:spPr>
          <a:xfrm>
            <a:off x="20" y="2325318"/>
            <a:ext cx="3050602" cy="221239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" r="6" b="6"/>
          <a:stretch/>
        </p:blipFill>
        <p:spPr>
          <a:xfrm>
            <a:off x="20" y="4620006"/>
            <a:ext cx="3050602" cy="2237994"/>
          </a:xfrm>
          <a:prstGeom prst="rect">
            <a:avLst/>
          </a:prstGeom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DEA1EE36-BDB4-4DA2-A0C9-0BA4331E7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79018" y="639400"/>
            <a:ext cx="5073492" cy="5578521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07631" y="948738"/>
            <a:ext cx="4464844" cy="1150260"/>
          </a:xfrm>
        </p:spPr>
        <p:txBody>
          <a:bodyPr>
            <a:normAutofit/>
          </a:bodyPr>
          <a:lstStyle/>
          <a:p>
            <a:pPr algn="ctr"/>
            <a:r>
              <a:rPr lang="hu-HU" sz="3500" dirty="0">
                <a:solidFill>
                  <a:srgbClr val="FFFFFF"/>
                </a:solidFill>
              </a:rPr>
              <a:t>Kihívások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07631" y="2168212"/>
            <a:ext cx="4464844" cy="3670614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rgbClr val="FFFFFF"/>
                </a:solidFill>
              </a:rPr>
              <a:t>Megfelelő áramlás</a:t>
            </a:r>
          </a:p>
          <a:p>
            <a:r>
              <a:rPr lang="hu-HU" sz="2400" dirty="0">
                <a:solidFill>
                  <a:srgbClr val="FFFFFF"/>
                </a:solidFill>
              </a:rPr>
              <a:t>Nyitott rendszer</a:t>
            </a:r>
          </a:p>
          <a:p>
            <a:r>
              <a:rPr lang="hu-HU" sz="2400" dirty="0">
                <a:solidFill>
                  <a:srgbClr val="FFFFFF"/>
                </a:solidFill>
              </a:rPr>
              <a:t>Fertőzések, kitapadás</a:t>
            </a:r>
          </a:p>
          <a:p>
            <a:r>
              <a:rPr lang="hu-HU" sz="2400" dirty="0">
                <a:solidFill>
                  <a:srgbClr val="FFFFFF"/>
                </a:solidFill>
              </a:rPr>
              <a:t>Időjárás</a:t>
            </a:r>
          </a:p>
        </p:txBody>
      </p:sp>
    </p:spTree>
    <p:extLst>
      <p:ext uri="{BB962C8B-B14F-4D97-AF65-F5344CB8AC3E}">
        <p14:creationId xmlns:p14="http://schemas.microsoft.com/office/powerpoint/2010/main" val="22010511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036700"/>
            <a:ext cx="8178799" cy="47845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8690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78" y="611450"/>
            <a:ext cx="5156591" cy="290058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278" y="3492368"/>
            <a:ext cx="5156591" cy="290058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6131" y="524927"/>
            <a:ext cx="3779276" cy="1559412"/>
          </a:xfrm>
        </p:spPr>
        <p:txBody>
          <a:bodyPr>
            <a:normAutofit/>
          </a:bodyPr>
          <a:lstStyle/>
          <a:p>
            <a:r>
              <a:rPr lang="hu-HU" dirty="0"/>
              <a:t>Váratlan kipusztulás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4034" y="2413000"/>
            <a:ext cx="3762194" cy="3632200"/>
          </a:xfrm>
        </p:spPr>
        <p:txBody>
          <a:bodyPr>
            <a:normAutofit/>
          </a:bodyPr>
          <a:lstStyle/>
          <a:p>
            <a:r>
              <a:rPr lang="hu-HU" sz="2000" dirty="0"/>
              <a:t>Paraziták, </a:t>
            </a:r>
            <a:r>
              <a:rPr lang="hu-HU" sz="2000" dirty="0" err="1"/>
              <a:t>predátorok</a:t>
            </a:r>
            <a:endParaRPr lang="hu-HU" sz="2000" dirty="0"/>
          </a:p>
          <a:p>
            <a:r>
              <a:rPr lang="hu-HU" sz="2000" dirty="0"/>
              <a:t>Idegen </a:t>
            </a:r>
            <a:r>
              <a:rPr lang="hu-HU" sz="2000" dirty="0" err="1"/>
              <a:t>mikrobiális</a:t>
            </a:r>
            <a:r>
              <a:rPr lang="hu-HU" sz="2000" dirty="0"/>
              <a:t> aktivitás</a:t>
            </a:r>
          </a:p>
          <a:p>
            <a:r>
              <a:rPr lang="hu-HU" sz="2000" dirty="0"/>
              <a:t>Éhezés</a:t>
            </a:r>
          </a:p>
        </p:txBody>
      </p:sp>
    </p:spTree>
    <p:extLst>
      <p:ext uri="{BB962C8B-B14F-4D97-AF65-F5344CB8AC3E}">
        <p14:creationId xmlns:p14="http://schemas.microsoft.com/office/powerpoint/2010/main" val="42933866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/>
          </a:bodyPr>
          <a:lstStyle/>
          <a:p>
            <a:r>
              <a:rPr lang="hu-HU" sz="3500"/>
              <a:t>Kihívások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>
            <a:normAutofit/>
          </a:bodyPr>
          <a:lstStyle/>
          <a:p>
            <a:pPr lvl="0"/>
            <a:endParaRPr lang="hu-HU"/>
          </a:p>
          <a:p>
            <a:pPr lvl="0"/>
            <a:r>
              <a:rPr lang="hu-HU"/>
              <a:t>Föstgáz korrodálja az alkatrészeket</a:t>
            </a:r>
          </a:p>
          <a:p>
            <a:pPr lvl="0"/>
            <a:r>
              <a:rPr lang="hu-HU"/>
              <a:t>Nagymennyiségű tiszta csurgalékvíz előállítása</a:t>
            </a:r>
          </a:p>
          <a:p>
            <a:pPr lvl="0"/>
            <a:r>
              <a:rPr lang="hu-HU"/>
              <a:t>„Aratás” nagyteljesítményű folytonos centrifugával</a:t>
            </a:r>
          </a:p>
          <a:p>
            <a:pPr marL="0" lvl="0" indent="0">
              <a:buNone/>
            </a:pPr>
            <a:endParaRPr lang="hu-HU"/>
          </a:p>
          <a:p>
            <a:pPr lvl="0"/>
            <a:endParaRPr lang="en-US"/>
          </a:p>
        </p:txBody>
      </p:sp>
      <p:pic>
        <p:nvPicPr>
          <p:cNvPr id="9" name="Kép 8" descr="A képen kültéri, épület, fű, utca látható&#10;&#10;Automatikusan generált leírá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5"/>
          <a:stretch/>
        </p:blipFill>
        <p:spPr>
          <a:xfrm>
            <a:off x="4743382" y="4066053"/>
            <a:ext cx="2078939" cy="275794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l="27525" r="19720"/>
          <a:stretch/>
        </p:blipFill>
        <p:spPr>
          <a:xfrm>
            <a:off x="6937226" y="1308472"/>
            <a:ext cx="2206774" cy="554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05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A képen személy, férfi, kültéri, víz látható&#10;&#10;Automatikusan generált leírás">
            <a:extLst>
              <a:ext uri="{FF2B5EF4-FFF2-40B4-BE49-F238E27FC236}">
                <a16:creationId xmlns:a16="http://schemas.microsoft.com/office/drawing/2014/main" id="{AFC9686C-0018-4B6B-9357-FFD9E0F38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t="46" r="17751" b="-46"/>
          <a:stretch/>
        </p:blipFill>
        <p:spPr>
          <a:xfrm>
            <a:off x="0" y="-3176"/>
            <a:ext cx="4680723" cy="686117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AE90482-6527-428F-B11E-500287E49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52" y="3088464"/>
            <a:ext cx="3721151" cy="15249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cs typeface="+mj-cs"/>
              </a:rPr>
              <a:t>Algológia</a:t>
            </a:r>
            <a:br>
              <a:rPr lang="hu-HU" sz="3600" b="1" dirty="0">
                <a:solidFill>
                  <a:schemeClr val="bg1"/>
                </a:solidFill>
                <a:cs typeface="+mj-cs"/>
              </a:rPr>
            </a:br>
            <a:br>
              <a:rPr lang="hu-HU" sz="3600" b="1" dirty="0">
                <a:solidFill>
                  <a:schemeClr val="bg1"/>
                </a:solidFill>
                <a:cs typeface="+mj-cs"/>
              </a:rPr>
            </a:br>
            <a:r>
              <a:rPr lang="hu-HU" sz="2200" b="1" dirty="0">
                <a:solidFill>
                  <a:schemeClr val="bg1"/>
                </a:solidFill>
                <a:cs typeface="+mj-cs"/>
              </a:rPr>
              <a:t>200 000-800 000 lehetséges fajból ma 40 000-et ismerünk</a:t>
            </a:r>
            <a:endParaRPr lang="en-US" sz="36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AFB0416C-5059-493C-82B7-CFE2C3B82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723" y="-3175"/>
            <a:ext cx="4459305" cy="6858000"/>
          </a:xfrm>
          <a:prstGeom prst="rect">
            <a:avLst/>
          </a:prstGeom>
        </p:spPr>
      </p:pic>
      <p:sp>
        <p:nvSpPr>
          <p:cNvPr id="13" name="Cím 1">
            <a:extLst>
              <a:ext uri="{FF2B5EF4-FFF2-40B4-BE49-F238E27FC236}">
                <a16:creationId xmlns:a16="http://schemas.microsoft.com/office/drawing/2014/main" id="{FD450112-C01F-41D7-BDA4-4B568CAE8432}"/>
              </a:ext>
            </a:extLst>
          </p:cNvPr>
          <p:cNvSpPr txBox="1">
            <a:spLocks/>
          </p:cNvSpPr>
          <p:nvPr/>
        </p:nvSpPr>
        <p:spPr>
          <a:xfrm>
            <a:off x="4572000" y="3088464"/>
            <a:ext cx="4463277" cy="152495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dirty="0" err="1">
                <a:cs typeface="+mj-cs"/>
              </a:rPr>
              <a:t>Alg</a:t>
            </a:r>
            <a:r>
              <a:rPr lang="hu-HU" sz="3600" dirty="0" err="1">
                <a:cs typeface="+mj-cs"/>
              </a:rPr>
              <a:t>atechnológia</a:t>
            </a:r>
            <a:endParaRPr lang="hu-HU" sz="3600" dirty="0">
              <a:cs typeface="+mj-cs"/>
            </a:endParaRPr>
          </a:p>
          <a:p>
            <a:pPr algn="ctr"/>
            <a:endParaRPr lang="hu-HU" sz="2000" dirty="0">
              <a:cs typeface="+mj-cs"/>
            </a:endParaRPr>
          </a:p>
          <a:p>
            <a:pPr algn="ctr"/>
            <a:r>
              <a:rPr lang="hu-HU" sz="2000" dirty="0">
                <a:cs typeface="+mj-cs"/>
              </a:rPr>
              <a:t>II. VH Németország: </a:t>
            </a:r>
            <a:r>
              <a:rPr lang="hu-HU" sz="2000" dirty="0" err="1">
                <a:cs typeface="+mj-cs"/>
              </a:rPr>
              <a:t>Diatom</a:t>
            </a:r>
            <a:r>
              <a:rPr lang="hu-HU" sz="2000" dirty="0">
                <a:cs typeface="+mj-cs"/>
              </a:rPr>
              <a:t> üzemanyag</a:t>
            </a:r>
          </a:p>
          <a:p>
            <a:pPr algn="ctr"/>
            <a:r>
              <a:rPr lang="hu-HU" sz="2000" dirty="0">
                <a:cs typeface="+mj-cs"/>
              </a:rPr>
              <a:t>1950’ Washington: élelmiszer</a:t>
            </a:r>
            <a:endParaRPr lang="en-US" sz="2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19533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D54FCA5-0151-4D68-A8EA-B7607296A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01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140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45" y="321733"/>
            <a:ext cx="6378108" cy="523004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340458" y="6098492"/>
            <a:ext cx="4463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/>
              <a:t>GEA </a:t>
            </a:r>
            <a:r>
              <a:rPr lang="hu-HU" sz="2800" dirty="0" err="1"/>
              <a:t>Westfalia</a:t>
            </a:r>
            <a:r>
              <a:rPr lang="hu-HU" sz="2800" dirty="0"/>
              <a:t> </a:t>
            </a:r>
            <a:r>
              <a:rPr lang="hu-HU" sz="2800" dirty="0" err="1"/>
              <a:t>Separator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9182172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287964" y="5686012"/>
            <a:ext cx="5917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/>
              <a:t>GEA </a:t>
            </a:r>
            <a:r>
              <a:rPr lang="hu-HU" sz="2800" dirty="0" err="1"/>
              <a:t>Westfalia</a:t>
            </a:r>
            <a:r>
              <a:rPr lang="hu-HU" sz="2800" dirty="0"/>
              <a:t> vagy Alfa </a:t>
            </a:r>
            <a:r>
              <a:rPr lang="hu-HU" sz="2800" dirty="0" err="1"/>
              <a:t>Laval</a:t>
            </a:r>
            <a:r>
              <a:rPr lang="hu-HU" sz="2800" dirty="0"/>
              <a:t> </a:t>
            </a:r>
            <a:r>
              <a:rPr lang="hu-HU" sz="2800" dirty="0" err="1"/>
              <a:t>Separator</a:t>
            </a:r>
            <a:br>
              <a:rPr lang="hu-HU" sz="2800" dirty="0"/>
            </a:br>
            <a:r>
              <a:rPr lang="hu-HU" sz="1600" dirty="0"/>
              <a:t>javasolt  forrás: </a:t>
            </a:r>
            <a:r>
              <a:rPr lang="hu-HU" sz="1600" dirty="0" err="1"/>
              <a:t>youtube</a:t>
            </a:r>
            <a:endParaRPr lang="hu-HU" sz="2800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82" y="217881"/>
            <a:ext cx="4647257" cy="5485528"/>
          </a:xfrm>
        </p:spPr>
      </p:pic>
    </p:spTree>
    <p:extLst>
      <p:ext uri="{BB962C8B-B14F-4D97-AF65-F5344CB8AC3E}">
        <p14:creationId xmlns:p14="http://schemas.microsoft.com/office/powerpoint/2010/main" val="33146381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C3073B1-B087-4845-9C4F-23D84FF72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59" r="7875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89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E249042-5F3B-4736-81D5-B718A0573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hu-HU" dirty="0">
                <a:solidFill>
                  <a:schemeClr val="accent1"/>
                </a:solidFill>
              </a:rPr>
              <a:t>Biomassza elemzése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F2F574-A343-471D-AAF0-769949D2E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hu-HU" sz="2400" dirty="0"/>
              <a:t>Összetétel: </a:t>
            </a:r>
            <a:r>
              <a:rPr lang="hu-HU" sz="2400" dirty="0" err="1"/>
              <a:t>makro</a:t>
            </a:r>
            <a:r>
              <a:rPr lang="hu-HU" sz="2400" dirty="0"/>
              <a:t>- és mikroelemek</a:t>
            </a:r>
          </a:p>
          <a:p>
            <a:r>
              <a:rPr lang="hu-HU" sz="2400" dirty="0"/>
              <a:t>Környezetterhelési bírságok</a:t>
            </a:r>
          </a:p>
          <a:p>
            <a:r>
              <a:rPr lang="hu-HU" sz="2400" dirty="0"/>
              <a:t> Mikrobiológiai összetétel</a:t>
            </a:r>
          </a:p>
        </p:txBody>
      </p:sp>
    </p:spTree>
    <p:extLst>
      <p:ext uri="{BB962C8B-B14F-4D97-AF65-F5344CB8AC3E}">
        <p14:creationId xmlns:p14="http://schemas.microsoft.com/office/powerpoint/2010/main" val="16980865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Más felhasználási területek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09997" y="1859219"/>
            <a:ext cx="6564197" cy="1975362"/>
          </a:xfrm>
        </p:spPr>
        <p:txBody>
          <a:bodyPr>
            <a:normAutofit/>
          </a:bodyPr>
          <a:lstStyle/>
          <a:p>
            <a:r>
              <a:rPr lang="hu-HU" sz="2400" dirty="0" err="1"/>
              <a:t>Bioműanyag</a:t>
            </a:r>
            <a:r>
              <a:rPr lang="hu-HU" sz="2400" dirty="0"/>
              <a:t>, ragasztóanyag</a:t>
            </a:r>
          </a:p>
          <a:p>
            <a:r>
              <a:rPr lang="hu-HU" sz="2400" dirty="0"/>
              <a:t>Fehérjekivonat (~40%)</a:t>
            </a:r>
          </a:p>
          <a:p>
            <a:r>
              <a:rPr lang="hu-HU" sz="2400" dirty="0"/>
              <a:t>Parkzöldítés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69C34AD-5343-4107-82EA-43F2115DA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58" y="3600450"/>
            <a:ext cx="68294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07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Nagy Balázs József</a:t>
            </a:r>
          </a:p>
          <a:p>
            <a:r>
              <a:rPr lang="hu-HU" sz="2400" i="1" dirty="0"/>
              <a:t>Felhasznált tananyag: ELTE TTK, Kalapos Tibor, Növényrendszertan I.</a:t>
            </a:r>
          </a:p>
          <a:p>
            <a:r>
              <a:rPr lang="hu-HU" sz="2400" i="1" dirty="0"/>
              <a:t>Gyalai-Korpos Miklós, PPIS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665678" y="6057130"/>
            <a:ext cx="5420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7941"/>
                </a:solidFill>
              </a:rPr>
              <a:t>Fővárosi Csatornázási Művek Zrt.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042" y1="47917" x2="51042" y2="4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884" y="4895450"/>
            <a:ext cx="2785026" cy="278502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7386" y="-565273"/>
            <a:ext cx="3687559" cy="27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5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hu-HU" sz="2800">
                <a:solidFill>
                  <a:schemeClr val="accent1"/>
                </a:solidFill>
              </a:rPr>
              <a:t>Algatechnológia kialakulása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r>
              <a:rPr lang="hu-HU"/>
              <a:t>Először morfológia, taxonómia, ökológia (primer termelők) </a:t>
            </a:r>
            <a:r>
              <a:rPr lang="hu-HU">
                <a:sym typeface="Wingdings" panose="05000000000000000000" pitchFamily="2" charset="2"/>
              </a:rPr>
              <a:t> ALGOLÓGIA</a:t>
            </a:r>
          </a:p>
          <a:p>
            <a:r>
              <a:rPr lang="hu-HU">
                <a:sym typeface="Wingdings" panose="05000000000000000000" pitchFamily="2" charset="2"/>
              </a:rPr>
              <a:t>Ipari mértékű sejttömeg-előállítás</a:t>
            </a:r>
          </a:p>
          <a:p>
            <a:r>
              <a:rPr lang="hu-HU">
                <a:sym typeface="Wingdings" panose="05000000000000000000" pitchFamily="2" charset="2"/>
              </a:rPr>
              <a:t>Kiemelt szerepben a fotoautotróf tenyésztés, hiszen alacsony alapanyag- és energiaigényű</a:t>
            </a:r>
          </a:p>
          <a:p>
            <a:r>
              <a:rPr lang="hu-HU">
                <a:sym typeface="Wingdings" panose="05000000000000000000" pitchFamily="2" charset="2"/>
              </a:rPr>
              <a:t>Különféle reaktordizájn  fő irány a biodízelgyártás</a:t>
            </a:r>
          </a:p>
          <a:p>
            <a:r>
              <a:rPr lang="hu-HU">
                <a:sym typeface="Wingdings" panose="05000000000000000000" pitchFamily="2" charset="2"/>
              </a:rPr>
              <a:t>Alternatív megközelítés szerves szénforrás használatával  heterotróf tenyésztés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682088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99C47175BF7754C88E295C0B03AEE51" ma:contentTypeVersion="2" ma:contentTypeDescription="Új dokumentum létrehozása." ma:contentTypeScope="" ma:versionID="164fb17e3f7ff67ba57338a0cb275dfc">
  <xsd:schema xmlns:xsd="http://www.w3.org/2001/XMLSchema" xmlns:xs="http://www.w3.org/2001/XMLSchema" xmlns:p="http://schemas.microsoft.com/office/2006/metadata/properties" xmlns:ns2="7345f48e-e933-4863-af6e-8dbb593838d9" targetNamespace="http://schemas.microsoft.com/office/2006/metadata/properties" ma:root="true" ma:fieldsID="6d0bdb367f3e52b91688d4c89b58da93" ns2:_="">
    <xsd:import namespace="7345f48e-e933-4863-af6e-8dbb593838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45f48e-e933-4863-af6e-8dbb593838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6CEF24-4B6B-4218-8250-FDE67D754DA3}"/>
</file>

<file path=customXml/itemProps2.xml><?xml version="1.0" encoding="utf-8"?>
<ds:datastoreItem xmlns:ds="http://schemas.openxmlformats.org/officeDocument/2006/customXml" ds:itemID="{29176C56-2F5D-43B6-BCEA-42CA7DBD867B}"/>
</file>

<file path=customXml/itemProps3.xml><?xml version="1.0" encoding="utf-8"?>
<ds:datastoreItem xmlns:ds="http://schemas.openxmlformats.org/officeDocument/2006/customXml" ds:itemID="{A7E9EBEC-0261-4DE1-819D-CC9B43DC3CA6}"/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2224</Words>
  <Application>Microsoft Office PowerPoint</Application>
  <PresentationFormat>Diavetítés a képernyőre (4:3 oldalarány)</PresentationFormat>
  <Paragraphs>296</Paragraphs>
  <Slides>86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86</vt:i4>
      </vt:variant>
    </vt:vector>
  </HeadingPairs>
  <TitlesOfParts>
    <vt:vector size="94" baseType="lpstr">
      <vt:lpstr>Arial</vt:lpstr>
      <vt:lpstr>Bookman Old Style</vt:lpstr>
      <vt:lpstr>Calibri</vt:lpstr>
      <vt:lpstr>Calibri Light</vt:lpstr>
      <vt:lpstr>lato</vt:lpstr>
      <vt:lpstr>Wingdings 2</vt:lpstr>
      <vt:lpstr>HDOfficeLightV0</vt:lpstr>
      <vt:lpstr>Office-téma</vt:lpstr>
      <vt:lpstr>Algatechnológiák,  és zöld innováció a szennyvíztisztításban</vt:lpstr>
      <vt:lpstr>Előadás tematikája</vt:lpstr>
      <vt:lpstr>PowerPoint-bemutató</vt:lpstr>
      <vt:lpstr>PowerPoint-bemutató</vt:lpstr>
      <vt:lpstr>Cyanobacteria Kékbaktériumok, kékmoszatok</vt:lpstr>
      <vt:lpstr>Charophyta és Chlorophyta Csillárkamoszatok és Zöldalgák</vt:lpstr>
      <vt:lpstr>PowerPoint-bemutató</vt:lpstr>
      <vt:lpstr>Algológia  200 000-800 000 lehetséges fajból ma 40 000-et ismerünk</vt:lpstr>
      <vt:lpstr>Algatechnológia kialakulása</vt:lpstr>
      <vt:lpstr>PowerPoint-bemutató</vt:lpstr>
      <vt:lpstr>Eukarióták „élet fája”</vt:lpstr>
      <vt:lpstr>Algák közös tulajdonságai</vt:lpstr>
      <vt:lpstr>PowerPoint-bemutató</vt:lpstr>
      <vt:lpstr>PowerPoint-bemutató</vt:lpstr>
      <vt:lpstr>PowerPoint-bemutató</vt:lpstr>
      <vt:lpstr>Mikroalgák tenyésztési stratégiái</vt:lpstr>
      <vt:lpstr>Autotróf tenyésztés</vt:lpstr>
      <vt:lpstr>Reaktortípusok autotróf tenyésztéshez  a reaktorok léptéknövelése gyakran gazdaságossági szempontból és működtetésben is körülményes, alaposan megtervezendő feladat </vt:lpstr>
      <vt:lpstr>PowerPoint-bemutató</vt:lpstr>
      <vt:lpstr>PowerPoint-bemutató</vt:lpstr>
      <vt:lpstr>Mixotróf tenyésztés reaktortípusai</vt:lpstr>
      <vt:lpstr>Heterotróf</vt:lpstr>
      <vt:lpstr>PowerPoint-bemutató</vt:lpstr>
      <vt:lpstr>Heterotróf tenyésztés</vt:lpstr>
      <vt:lpstr>Heterotróf tenyésztés</vt:lpstr>
      <vt:lpstr>Dokozahexénsav</vt:lpstr>
      <vt:lpstr>I.Funkcionális élelmiszerek – nutraceutikumok Pigmentek</vt:lpstr>
      <vt:lpstr>PowerPoint-bemutató</vt:lpstr>
      <vt:lpstr>PowerPoint-bemutató</vt:lpstr>
      <vt:lpstr>PowerPoint-bemutató</vt:lpstr>
      <vt:lpstr>PowerPoint-bemutató</vt:lpstr>
      <vt:lpstr>Hutt Lagoon, Australia</vt:lpstr>
      <vt:lpstr>Cyanotech – Hawaii 1984</vt:lpstr>
      <vt:lpstr>Cyanotech - Hawaii</vt:lpstr>
      <vt:lpstr>Cyanotech - Hawaii</vt:lpstr>
      <vt:lpstr>PowerPoint-bemutató</vt:lpstr>
      <vt:lpstr>Kína – 2015 – Haematococcus pluvialis</vt:lpstr>
      <vt:lpstr>1000 km csőszakasz Asztaxantin 12000 $/kg</vt:lpstr>
      <vt:lpstr>Haematococcus pluvialis szaporodása</vt:lpstr>
      <vt:lpstr>Bauer et al, 2019 - Direct extraction of astaxanthin from the microalgae Haematococcus pluvialis using liquid–liquid chromatography – Royal Society of Chemistry</vt:lpstr>
      <vt:lpstr>„Two-stage” fermentáció</vt:lpstr>
      <vt:lpstr>Asztaxantin</vt:lpstr>
      <vt:lpstr>Versenytársak</vt:lpstr>
      <vt:lpstr>PowerPoint-bemutató</vt:lpstr>
      <vt:lpstr>II.Mezőgazdaság</vt:lpstr>
      <vt:lpstr>Talajjavítás - nitrogénmegkötés</vt:lpstr>
      <vt:lpstr>Plant Growth promoting Rhizoacteria – „PGPR”</vt:lpstr>
      <vt:lpstr>III.Biodízel</vt:lpstr>
      <vt:lpstr>IV.Bioetanol</vt:lpstr>
      <vt:lpstr>V.Bioszén (biochar)</vt:lpstr>
      <vt:lpstr>PowerPoint-bemutató</vt:lpstr>
      <vt:lpstr>Biofinomító</vt:lpstr>
      <vt:lpstr>PowerPoint-bemutató</vt:lpstr>
      <vt:lpstr>„Algabiofinomító” részletei</vt:lpstr>
      <vt:lpstr>PowerPoint-bemutató</vt:lpstr>
      <vt:lpstr>PowerPoint-bemutató</vt:lpstr>
      <vt:lpstr>PowerPoint-bemutató</vt:lpstr>
      <vt:lpstr>Célok és hatókör</vt:lpstr>
      <vt:lpstr>Célkitűzés</vt:lpstr>
      <vt:lpstr>Észak-pesti Szennyvíztisztító Telep</vt:lpstr>
      <vt:lpstr>Előzetes értékelés  szennyvíz</vt:lpstr>
      <vt:lpstr>Lehet-e algát termelni ezen  a szennyvizen? Hogyan?</vt:lpstr>
      <vt:lpstr>PowerPoint-bemutató</vt:lpstr>
      <vt:lpstr>PowerPoint-bemutató</vt:lpstr>
      <vt:lpstr>Előzetes értékelés  protokoll</vt:lpstr>
      <vt:lpstr>50/2001. (IV. 3.) Korm. rendelet a szennyvizek és szennyvíziszapok mezőgazdasági felhasználásának és kezelésének szabályairól</vt:lpstr>
      <vt:lpstr>Célpontok definiálása</vt:lpstr>
      <vt:lpstr>PowerPoint-bemutató</vt:lpstr>
      <vt:lpstr>PowerPoint-bemutató</vt:lpstr>
      <vt:lpstr>Kísérletüzemi tesztek</vt:lpstr>
      <vt:lpstr>Testing different reactor designs  2013-2016 Plastic bag reactor </vt:lpstr>
      <vt:lpstr>Testing different reactor designs 2015-2016 Tubular photobioreactor </vt:lpstr>
      <vt:lpstr>Testing different reactor designs 2016  Tank with internal LED lighting</vt:lpstr>
      <vt:lpstr>Focusing on the raceway pond 2017</vt:lpstr>
      <vt:lpstr>Félfolytonos tenyésztés</vt:lpstr>
      <vt:lpstr>Kihívások</vt:lpstr>
      <vt:lpstr>PowerPoint-bemutató</vt:lpstr>
      <vt:lpstr>Váratlan kipusztulás</vt:lpstr>
      <vt:lpstr>Kihívások</vt:lpstr>
      <vt:lpstr>PowerPoint-bemutató</vt:lpstr>
      <vt:lpstr>PowerPoint-bemutató</vt:lpstr>
      <vt:lpstr>PowerPoint-bemutató</vt:lpstr>
      <vt:lpstr>PowerPoint-bemutató</vt:lpstr>
      <vt:lpstr>Biomassza elemzése</vt:lpstr>
      <vt:lpstr>Más felhasználási területek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Algatechnológiák,  és zöld innováció a szennyvíztisztításban</dc:title>
  <dc:creator>Nagy Balázs József</dc:creator>
  <cp:lastModifiedBy>Nagy Balázs József</cp:lastModifiedBy>
  <cp:revision>1</cp:revision>
  <dcterms:created xsi:type="dcterms:W3CDTF">2019-10-18T06:38:33Z</dcterms:created>
  <dcterms:modified xsi:type="dcterms:W3CDTF">2020-10-20T12:47:44Z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0x010100999C47175BF7754C88E295C0B03AEE51</vt:lpwstr>
  </property>
</Properties>
</file>